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4" r:id="rId2"/>
    <p:sldId id="295" r:id="rId3"/>
    <p:sldId id="299" r:id="rId4"/>
    <p:sldId id="332" r:id="rId5"/>
    <p:sldId id="331" r:id="rId6"/>
    <p:sldId id="330" r:id="rId7"/>
    <p:sldId id="329" r:id="rId8"/>
    <p:sldId id="328" r:id="rId9"/>
    <p:sldId id="327" r:id="rId10"/>
    <p:sldId id="326" r:id="rId11"/>
    <p:sldId id="325" r:id="rId12"/>
    <p:sldId id="324" r:id="rId13"/>
    <p:sldId id="323" r:id="rId14"/>
    <p:sldId id="322" r:id="rId15"/>
    <p:sldId id="321" r:id="rId16"/>
    <p:sldId id="320" r:id="rId17"/>
    <p:sldId id="319" r:id="rId18"/>
    <p:sldId id="318" r:id="rId19"/>
    <p:sldId id="317" r:id="rId20"/>
    <p:sldId id="316" r:id="rId21"/>
    <p:sldId id="315" r:id="rId22"/>
    <p:sldId id="314" r:id="rId23"/>
    <p:sldId id="313" r:id="rId24"/>
    <p:sldId id="312" r:id="rId25"/>
    <p:sldId id="311" r:id="rId26"/>
    <p:sldId id="310" r:id="rId27"/>
    <p:sldId id="309" r:id="rId28"/>
    <p:sldId id="308" r:id="rId29"/>
    <p:sldId id="307" r:id="rId30"/>
    <p:sldId id="306" r:id="rId31"/>
    <p:sldId id="305" r:id="rId32"/>
    <p:sldId id="304" r:id="rId33"/>
    <p:sldId id="303" r:id="rId34"/>
    <p:sldId id="302" r:id="rId35"/>
    <p:sldId id="301" r:id="rId36"/>
    <p:sldId id="300" r:id="rId37"/>
    <p:sldId id="296" r:id="rId38"/>
    <p:sldId id="297" r:id="rId39"/>
    <p:sldId id="298" r:id="rId4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E965CD-7C97-A213-2F7E-ECE4F1C2582A}" name="Elly Hellings" initials="EH" userId="166fbd4b54cfcae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151B3DCF-F10E-A8D0-F423-97A429701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a card&#10;&#10;Description automatically generated">
            <a:extLst>
              <a:ext uri="{FF2B5EF4-FFF2-40B4-BE49-F238E27FC236}">
                <a16:creationId xmlns:a16="http://schemas.microsoft.com/office/drawing/2014/main" id="{5AC4EF03-B37F-59BD-6D52-660274E1E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8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eesaw&#10;&#10;Description automatically generated">
            <a:extLst>
              <a:ext uri="{FF2B5EF4-FFF2-40B4-BE49-F238E27FC236}">
                <a16:creationId xmlns:a16="http://schemas.microsoft.com/office/drawing/2014/main" id="{CF24661A-8939-617D-1A2D-5E51A6EEC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a seesaw&#10;&#10;Description automatically generated">
            <a:extLst>
              <a:ext uri="{FF2B5EF4-FFF2-40B4-BE49-F238E27FC236}">
                <a16:creationId xmlns:a16="http://schemas.microsoft.com/office/drawing/2014/main" id="{CC5DEEC7-D438-B102-7FCA-160882446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3DE4A7E-1755-5741-E66F-D61D4D85A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534A4A0B-ACFC-F575-2F4B-6615277BB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1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and&#10;&#10;Description automatically generated">
            <a:extLst>
              <a:ext uri="{FF2B5EF4-FFF2-40B4-BE49-F238E27FC236}">
                <a16:creationId xmlns:a16="http://schemas.microsoft.com/office/drawing/2014/main" id="{62059F53-9853-994E-3630-08E48606B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a white and purple background&#10;&#10;Description automatically generated">
            <a:extLst>
              <a:ext uri="{FF2B5EF4-FFF2-40B4-BE49-F238E27FC236}">
                <a16:creationId xmlns:a16="http://schemas.microsoft.com/office/drawing/2014/main" id="{70E181C8-31D8-4957-322F-6FA36C4D6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orange rectangular table&#10;&#10;Description automatically generated with medium confidence">
            <a:extLst>
              <a:ext uri="{FF2B5EF4-FFF2-40B4-BE49-F238E27FC236}">
                <a16:creationId xmlns:a16="http://schemas.microsoft.com/office/drawing/2014/main" id="{7C34BCBE-3A68-C669-6F9E-BEA44B90C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and orange rectangular table with white text&#10;&#10;Description automatically generated">
            <a:extLst>
              <a:ext uri="{FF2B5EF4-FFF2-40B4-BE49-F238E27FC236}">
                <a16:creationId xmlns:a16="http://schemas.microsoft.com/office/drawing/2014/main" id="{61AD0331-3D05-C8B2-24BE-6957BFAEB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5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1F5E4C47-262E-6E27-1BAA-28449A557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0D3C99E0-5A67-51F9-34B1-1015B3DF2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5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C0104B64-D1E5-209D-B75B-204004BF8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55F246F4-1F47-F6D5-35AC-FFD45947B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5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16D6EDC1-C3CC-D21B-72E6-F68BB79AA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178C5916-31E9-1F3B-80B2-34E2CAD79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72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0C90760C-B687-DC55-734E-FF308952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FCC35716-2D2B-3CF2-5807-9E8FDFB9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9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4DC09FC7-4D25-8C5E-9213-39A56EEF8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1E1864E9-5927-29C4-F0F2-FEBAB8F34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FE545291-0C6F-8EF9-2A6C-BA1C49796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52CF964C-D58A-9D9B-A0C4-2F26F7F26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19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er hand on her chin&#10;&#10;Description automatically generated">
            <a:extLst>
              <a:ext uri="{FF2B5EF4-FFF2-40B4-BE49-F238E27FC236}">
                <a16:creationId xmlns:a16="http://schemas.microsoft.com/office/drawing/2014/main" id="{0501DB02-D294-D19E-8ECA-111F758F8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erson with her hand on her chin&#10;&#10;Description automatically generated">
            <a:extLst>
              <a:ext uri="{FF2B5EF4-FFF2-40B4-BE49-F238E27FC236}">
                <a16:creationId xmlns:a16="http://schemas.microsoft.com/office/drawing/2014/main" id="{CEC99A59-B9A1-90AB-72F0-302E551B8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67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3DAE9903-49B1-E6C9-9A80-02BBF446D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298849B1-6C98-C9D7-D71E-0D1F1AB61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01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FC9EF917-B624-8B2C-D892-F506E2F7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2579B24C-D475-8560-DF83-E546A3B28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1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EB238470-B09C-1910-E1EA-106BEEA25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C8CEE3B6-8987-CDF2-023A-4541A2AB6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93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E557A107-A8D3-728F-A1FF-8F8CC3F09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AD28CDB0-6B03-CEF5-8A6A-4E496AD6A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32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0CFD8392-CD8E-9090-309E-9DAB9F07D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1C05CC45-8924-8A8F-0646-23AC877D2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2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B1306AFA-8104-1D42-FBA2-C71172FE8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8A8FBBB0-3E40-5229-D3E6-1D63503E4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63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8F4C5F4E-DDC3-DEEF-EA95-D2327EF6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249C4327-C989-24A8-6EE5-9B4031C3F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oden blocks&#10;&#10;Description automatically generated">
            <a:extLst>
              <a:ext uri="{FF2B5EF4-FFF2-40B4-BE49-F238E27FC236}">
                <a16:creationId xmlns:a16="http://schemas.microsoft.com/office/drawing/2014/main" id="{11A5CB78-71B4-A318-E1F6-26FEB3AD7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wooden blocks&#10;&#10;Description automatically generated">
            <a:extLst>
              <a:ext uri="{FF2B5EF4-FFF2-40B4-BE49-F238E27FC236}">
                <a16:creationId xmlns:a16="http://schemas.microsoft.com/office/drawing/2014/main" id="{34561264-53D7-EEDC-7E82-63187D3E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64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F18C7F61-B444-5105-5BA5-0A6AB670C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6D490A34-DF92-CF53-C7A4-58A880855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51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post with different directions&#10;&#10;Description automatically generated">
            <a:extLst>
              <a:ext uri="{FF2B5EF4-FFF2-40B4-BE49-F238E27FC236}">
                <a16:creationId xmlns:a16="http://schemas.microsoft.com/office/drawing/2014/main" id="{E7E97863-2056-D144-EFD2-277117C92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signpost with several signs&#10;&#10;Description automatically generated">
            <a:extLst>
              <a:ext uri="{FF2B5EF4-FFF2-40B4-BE49-F238E27FC236}">
                <a16:creationId xmlns:a16="http://schemas.microsoft.com/office/drawing/2014/main" id="{F667B5A9-07A3-FC5E-D948-685113B3D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6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rectangular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3BA0C9D-2A28-E470-5CF6-2E7C1EDA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group of text on a purple background&#10;&#10;Description automatically generated with medium confidence">
            <a:extLst>
              <a:ext uri="{FF2B5EF4-FFF2-40B4-BE49-F238E27FC236}">
                <a16:creationId xmlns:a16="http://schemas.microsoft.com/office/drawing/2014/main" id="{8215EA19-2E44-4643-1C53-735898B59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88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801FF476-D6E0-3B71-52D6-0B14D62F6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E1BA07F5-C99A-1961-8111-B9AF1EA4D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30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uler on a yellow background&#10;&#10;Description automatically generated">
            <a:extLst>
              <a:ext uri="{FF2B5EF4-FFF2-40B4-BE49-F238E27FC236}">
                <a16:creationId xmlns:a16="http://schemas.microsoft.com/office/drawing/2014/main" id="{E30156F1-89E9-C21C-0B01-A7C5266D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ruler on a yellow background&#10;&#10;Description automatically generated">
            <a:extLst>
              <a:ext uri="{FF2B5EF4-FFF2-40B4-BE49-F238E27FC236}">
                <a16:creationId xmlns:a16="http://schemas.microsoft.com/office/drawing/2014/main" id="{43B4C978-320D-138E-3734-D262C3333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59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44FEB693-BF41-4FFB-8BB8-B457125DC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ACF469A9-A394-4ECD-32B4-D9F779357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30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a drum set&#10;&#10;Description automatically generated">
            <a:extLst>
              <a:ext uri="{FF2B5EF4-FFF2-40B4-BE49-F238E27FC236}">
                <a16:creationId xmlns:a16="http://schemas.microsoft.com/office/drawing/2014/main" id="{A8F37A09-4771-CCA1-22B5-FE0DDB717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07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56FE9ED5-1C96-A562-826F-D89AC82B6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29374975-7DC3-B48B-2D55-4A92D8915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73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rrows drawn on the ground&#10;&#10;Description automatically generated">
            <a:extLst>
              <a:ext uri="{FF2B5EF4-FFF2-40B4-BE49-F238E27FC236}">
                <a16:creationId xmlns:a16="http://schemas.microsoft.com/office/drawing/2014/main" id="{7ED7AB3C-1DA5-9835-8CA8-E39D22B1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erson standing in front of arrows drawn on the ground&#10;&#10;Description automatically generated">
            <a:extLst>
              <a:ext uri="{FF2B5EF4-FFF2-40B4-BE49-F238E27FC236}">
                <a16:creationId xmlns:a16="http://schemas.microsoft.com/office/drawing/2014/main" id="{AA8C75B3-3318-1B79-4BA3-B2BA06994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52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s route&#10;&#10;Description automatically generated">
            <a:extLst>
              <a:ext uri="{FF2B5EF4-FFF2-40B4-BE49-F238E27FC236}">
                <a16:creationId xmlns:a16="http://schemas.microsoft.com/office/drawing/2014/main" id="{7CF28470-FA83-C407-11AE-A396221C1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map of a bus route&#10;&#10;Description automatically generated">
            <a:extLst>
              <a:ext uri="{FF2B5EF4-FFF2-40B4-BE49-F238E27FC236}">
                <a16:creationId xmlns:a16="http://schemas.microsoft.com/office/drawing/2014/main" id="{7359487B-661A-293E-8502-6FC4782C7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43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aw and a diagram of a saw&#10;&#10;Description automatically generated">
            <a:extLst>
              <a:ext uri="{FF2B5EF4-FFF2-40B4-BE49-F238E27FC236}">
                <a16:creationId xmlns:a16="http://schemas.microsoft.com/office/drawing/2014/main" id="{20D94B1D-9537-2C7D-C46E-4A38656FD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diagram of a saw and a diagram of a saw&#10;&#10;Description automatically generated">
            <a:extLst>
              <a:ext uri="{FF2B5EF4-FFF2-40B4-BE49-F238E27FC236}">
                <a16:creationId xmlns:a16="http://schemas.microsoft.com/office/drawing/2014/main" id="{D2FA9CF8-AE9E-A4EF-421F-429CFFF5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39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doll standing next to a staircase&#10;&#10;Description automatically generated">
            <a:extLst>
              <a:ext uri="{FF2B5EF4-FFF2-40B4-BE49-F238E27FC236}">
                <a16:creationId xmlns:a16="http://schemas.microsoft.com/office/drawing/2014/main" id="{F1DD390A-1F1A-D376-21CE-9E89C90D8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wooden doll standing next to a staircase&#10;&#10;Description automatically generated">
            <a:extLst>
              <a:ext uri="{FF2B5EF4-FFF2-40B4-BE49-F238E27FC236}">
                <a16:creationId xmlns:a16="http://schemas.microsoft.com/office/drawing/2014/main" id="{970223A5-B3A2-7F32-C269-DAFD0E481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80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2310EA7D-905C-5401-9968-78DFFC824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a card&#10;&#10;Description automatically generated">
            <a:extLst>
              <a:ext uri="{FF2B5EF4-FFF2-40B4-BE49-F238E27FC236}">
                <a16:creationId xmlns:a16="http://schemas.microsoft.com/office/drawing/2014/main" id="{CD9FEF35-17CD-12CD-BC39-B2628EDC1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8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scales&#10;&#10;Description automatically generated">
            <a:extLst>
              <a:ext uri="{FF2B5EF4-FFF2-40B4-BE49-F238E27FC236}">
                <a16:creationId xmlns:a16="http://schemas.microsoft.com/office/drawing/2014/main" id="{7780B223-5EBA-3AE1-CB0B-E52554B4F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statue of a person holding scales&#10;&#10;Description automatically generated">
            <a:extLst>
              <a:ext uri="{FF2B5EF4-FFF2-40B4-BE49-F238E27FC236}">
                <a16:creationId xmlns:a16="http://schemas.microsoft.com/office/drawing/2014/main" id="{6497A849-770D-F336-4907-49A0AC043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3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5FC675F5-C2C7-7D72-1977-A8535E8A5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5C93FB2D-331D-AFDD-F58E-4CED849A4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BBD1AE27-86FC-37B9-F755-BE5B90600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58B3F0BA-97E7-9812-ECC9-5FA42C0B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figures on a yellow background&#10;&#10;Description automatically generated">
            <a:extLst>
              <a:ext uri="{FF2B5EF4-FFF2-40B4-BE49-F238E27FC236}">
                <a16:creationId xmlns:a16="http://schemas.microsoft.com/office/drawing/2014/main" id="{0A07E88D-06EE-E73F-9472-BAC2BF527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group of white figures on a yellow and purple background&#10;&#10;Description automatically generated">
            <a:extLst>
              <a:ext uri="{FF2B5EF4-FFF2-40B4-BE49-F238E27FC236}">
                <a16:creationId xmlns:a16="http://schemas.microsoft.com/office/drawing/2014/main" id="{8AC48882-9C9A-2CF4-CF90-79A3AD8B7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8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s holding up a sign&#10;&#10;Description automatically generated">
            <a:extLst>
              <a:ext uri="{FF2B5EF4-FFF2-40B4-BE49-F238E27FC236}">
                <a16:creationId xmlns:a16="http://schemas.microsoft.com/office/drawing/2014/main" id="{456213EF-F44B-4D55-3B2B-0B6295B76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group of hands holding up a sign&#10;&#10;Description automatically generated">
            <a:extLst>
              <a:ext uri="{FF2B5EF4-FFF2-40B4-BE49-F238E27FC236}">
                <a16:creationId xmlns:a16="http://schemas.microsoft.com/office/drawing/2014/main" id="{8C548C47-2158-DAC4-4053-3D6AC7B79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peech bubble with black text&#10;&#10;Description automatically generated">
            <a:extLst>
              <a:ext uri="{FF2B5EF4-FFF2-40B4-BE49-F238E27FC236}">
                <a16:creationId xmlns:a16="http://schemas.microsoft.com/office/drawing/2014/main" id="{7ED740FB-486D-23CE-1B42-00BD81B04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white speech bubble with black text&#10;&#10;Description automatically generated">
            <a:extLst>
              <a:ext uri="{FF2B5EF4-FFF2-40B4-BE49-F238E27FC236}">
                <a16:creationId xmlns:a16="http://schemas.microsoft.com/office/drawing/2014/main" id="{8DA3C168-2A7E-333A-146C-B1D62200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96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PAP_Dagdeel 3 - Training Supervisor di Kódigo</dc:title>
  <dc:creator>Elly Hellings</dc:creator>
  <cp:lastModifiedBy>Elly Hellings</cp:lastModifiedBy>
  <cp:revision>26</cp:revision>
  <dcterms:created xsi:type="dcterms:W3CDTF">2006-08-16T00:00:00Z</dcterms:created>
  <dcterms:modified xsi:type="dcterms:W3CDTF">2024-10-30T19:48:37Z</dcterms:modified>
  <dc:identifier>DAGGw_qk5Lo</dc:identifier>
</cp:coreProperties>
</file>