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2" r:id="rId8"/>
    <p:sldId id="263" r:id="rId9"/>
    <p:sldId id="260" r:id="rId10"/>
    <p:sldId id="264" r:id="rId1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E965CD-7C97-A213-2F7E-ECE4F1C2582A}" name="Elly Hellings" initials="EH" userId="166fbd4b54cfcae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72AC35D0-050E-6CD3-5C6D-0FC98D0B9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39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7B60C0B8-9591-DAD5-F683-AE488741A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31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her hand on her chin&#10;&#10;Description automatically generated">
            <a:extLst>
              <a:ext uri="{FF2B5EF4-FFF2-40B4-BE49-F238E27FC236}">
                <a16:creationId xmlns:a16="http://schemas.microsoft.com/office/drawing/2014/main" id="{7E1FA928-EC86-0624-889C-399419213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10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talking to a person&#10;&#10;Description automatically generated">
            <a:extLst>
              <a:ext uri="{FF2B5EF4-FFF2-40B4-BE49-F238E27FC236}">
                <a16:creationId xmlns:a16="http://schemas.microsoft.com/office/drawing/2014/main" id="{8AB5C072-E976-BCFC-FDA6-8D554C525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67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riting on a clipboard&#10;&#10;Description automatically generated">
            <a:extLst>
              <a:ext uri="{FF2B5EF4-FFF2-40B4-BE49-F238E27FC236}">
                <a16:creationId xmlns:a16="http://schemas.microsoft.com/office/drawing/2014/main" id="{712143BD-B4BB-31BA-CD47-6CF360334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81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hands holding a puzzle&#10;&#10;Description automatically generated">
            <a:extLst>
              <a:ext uri="{FF2B5EF4-FFF2-40B4-BE49-F238E27FC236}">
                <a16:creationId xmlns:a16="http://schemas.microsoft.com/office/drawing/2014/main" id="{E0161061-5111-D449-EE6F-16296D28C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58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in a classroom&#10;&#10;Description automatically generated">
            <a:extLst>
              <a:ext uri="{FF2B5EF4-FFF2-40B4-BE49-F238E27FC236}">
                <a16:creationId xmlns:a16="http://schemas.microsoft.com/office/drawing/2014/main" id="{90F79721-E03D-1741-9D20-6B8CFAF0F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77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35C630FC-3234-DF49-F57A-AF94E3606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01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ign with a white arrow&#10;&#10;Description automatically generated">
            <a:extLst>
              <a:ext uri="{FF2B5EF4-FFF2-40B4-BE49-F238E27FC236}">
                <a16:creationId xmlns:a16="http://schemas.microsoft.com/office/drawing/2014/main" id="{E05CF499-869F-FBE9-EB5C-09C365EA5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36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fferent color scheme&#10;&#10;Description automatically generated with medium confidence">
            <a:extLst>
              <a:ext uri="{FF2B5EF4-FFF2-40B4-BE49-F238E27FC236}">
                <a16:creationId xmlns:a16="http://schemas.microsoft.com/office/drawing/2014/main" id="{A444CB4A-4C5D-AFF8-0573-34BF4EABD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61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PAP_Dagdeel 4 - Training Supervisor di Kódigo</dc:title>
  <dc:creator>Erel Irineo Everitz</dc:creator>
  <cp:lastModifiedBy>Elly Hellings</cp:lastModifiedBy>
  <cp:revision>10</cp:revision>
  <dcterms:created xsi:type="dcterms:W3CDTF">2006-08-16T00:00:00Z</dcterms:created>
  <dcterms:modified xsi:type="dcterms:W3CDTF">2024-11-13T03:48:34Z</dcterms:modified>
  <dc:identifier>DAGHXjf30T4</dc:identifier>
</cp:coreProperties>
</file>