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72" r:id="rId12"/>
    <p:sldId id="271" r:id="rId13"/>
    <p:sldId id="269" r:id="rId14"/>
    <p:sldId id="267" r:id="rId15"/>
    <p:sldId id="266" r:id="rId16"/>
    <p:sldId id="265" r:id="rId17"/>
    <p:sldId id="264" r:id="rId18"/>
    <p:sldId id="274" r:id="rId19"/>
    <p:sldId id="275" r:id="rId20"/>
    <p:sldId id="273" r:id="rId21"/>
    <p:sldId id="276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E965CD-7C97-A213-2F7E-ECE4F1C2582A}" name="Elly Hellings" initials="EH" userId="166fbd4b54cfcae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6F13469-8530-EE19-F4E4-E86E00789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1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rple background&#10;&#10;Description automatically generated">
            <a:extLst>
              <a:ext uri="{FF2B5EF4-FFF2-40B4-BE49-F238E27FC236}">
                <a16:creationId xmlns:a16="http://schemas.microsoft.com/office/drawing/2014/main" id="{307F9630-E689-8D59-DD5F-F76A8382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0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3F7D9C57-7EBE-1F9B-7640-CBBE1A48F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8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6A0EC95A-C812-F716-B568-AB8CC68E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ox&#10;&#10;Description automatically generated">
            <a:extLst>
              <a:ext uri="{FF2B5EF4-FFF2-40B4-BE49-F238E27FC236}">
                <a16:creationId xmlns:a16="http://schemas.microsoft.com/office/drawing/2014/main" id="{3479D637-35EA-8481-BF68-3C8FD824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7103399-1E60-799F-E6A3-07B32479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49C0ADD0-DA55-F8A0-0DDB-396F17E7B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coffee cup with white text&#10;&#10;Description automatically generated">
            <a:extLst>
              <a:ext uri="{FF2B5EF4-FFF2-40B4-BE49-F238E27FC236}">
                <a16:creationId xmlns:a16="http://schemas.microsoft.com/office/drawing/2014/main" id="{EBFBA659-4EB1-341F-D5B0-AC7BDD4F3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9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ands stacked together&#10;&#10;Description automatically generated">
            <a:extLst>
              <a:ext uri="{FF2B5EF4-FFF2-40B4-BE49-F238E27FC236}">
                <a16:creationId xmlns:a16="http://schemas.microsoft.com/office/drawing/2014/main" id="{BCA5DCE2-31BB-A6C5-DEF3-7538F551C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3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ace&#10;&#10;Description automatically generated">
            <a:extLst>
              <a:ext uri="{FF2B5EF4-FFF2-40B4-BE49-F238E27FC236}">
                <a16:creationId xmlns:a16="http://schemas.microsoft.com/office/drawing/2014/main" id="{D77F6385-73DA-98CE-09D3-DD5EC4ED6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awing on a blackboard&#10;&#10;Description automatically generated">
            <a:extLst>
              <a:ext uri="{FF2B5EF4-FFF2-40B4-BE49-F238E27FC236}">
                <a16:creationId xmlns:a16="http://schemas.microsoft.com/office/drawing/2014/main" id="{C99EA155-B662-4C64-A442-79F33FE9F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25BE8765-0C61-BA58-44BC-1D8C2ACC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people standing on a ladder&#10;&#10;Description automatically generated">
            <a:extLst>
              <a:ext uri="{FF2B5EF4-FFF2-40B4-BE49-F238E27FC236}">
                <a16:creationId xmlns:a16="http://schemas.microsoft.com/office/drawing/2014/main" id="{C420E67B-3894-6F3C-1195-6A74DFAE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40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62020321-9702-F191-BC7D-03AC2436E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2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hedule&#10;&#10;Description automatically generated with medium confidence">
            <a:extLst>
              <a:ext uri="{FF2B5EF4-FFF2-40B4-BE49-F238E27FC236}">
                <a16:creationId xmlns:a16="http://schemas.microsoft.com/office/drawing/2014/main" id="{0AF12CCF-4B5E-1E02-237D-EC9A61D1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rbed wire&#10;&#10;Description automatically generated">
            <a:extLst>
              <a:ext uri="{FF2B5EF4-FFF2-40B4-BE49-F238E27FC236}">
                <a16:creationId xmlns:a16="http://schemas.microsoft.com/office/drawing/2014/main" id="{0B58D42D-ACC3-585F-D06B-0406A838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CA5A3779-5FA6-081D-5D54-C008DE531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DA45C-E72D-49F5-2706-213598CB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boxes&#10;&#10;Description automatically generated">
            <a:extLst>
              <a:ext uri="{FF2B5EF4-FFF2-40B4-BE49-F238E27FC236}">
                <a16:creationId xmlns:a16="http://schemas.microsoft.com/office/drawing/2014/main" id="{DB23AE19-61D4-675E-8333-D5939F1D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8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D5524152-E9BD-3BE6-8344-0A91198E2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0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67800960-0184-827B-47AC-63F51478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paper speech bubbles with black dots and a question mark&#10;&#10;Description automatically generated">
            <a:extLst>
              <a:ext uri="{FF2B5EF4-FFF2-40B4-BE49-F238E27FC236}">
                <a16:creationId xmlns:a16="http://schemas.microsoft.com/office/drawing/2014/main" id="{FEB80CB8-F06A-AA9F-8DA0-9862E706E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PAP_Dagdeel 5 - Training Supervisor di Kódigo</dc:title>
  <dc:creator>Erel Irineo Everitz</dc:creator>
  <cp:lastModifiedBy>Elly Hellings</cp:lastModifiedBy>
  <cp:revision>10</cp:revision>
  <dcterms:created xsi:type="dcterms:W3CDTF">2006-08-16T00:00:00Z</dcterms:created>
  <dcterms:modified xsi:type="dcterms:W3CDTF">2024-11-19T19:02:17Z</dcterms:modified>
  <dc:identifier>DAGIDMxHipM</dc:identifier>
</cp:coreProperties>
</file>