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5E965CD-7C97-A213-2F7E-ECE4F1C2582A}" name="Elly Hellings" initials="EH" userId="166fbd4b54cfcae0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9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card&#10;&#10;Description automatically generated">
            <a:extLst>
              <a:ext uri="{FF2B5EF4-FFF2-40B4-BE49-F238E27FC236}">
                <a16:creationId xmlns:a16="http://schemas.microsoft.com/office/drawing/2014/main" id="{B609CCD3-2364-8747-E2FF-4197C7C27D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90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a schedule&#10;&#10;Description automatically generated with medium confidence">
            <a:extLst>
              <a:ext uri="{FF2B5EF4-FFF2-40B4-BE49-F238E27FC236}">
                <a16:creationId xmlns:a16="http://schemas.microsoft.com/office/drawing/2014/main" id="{871824A6-CF5C-9DD3-F5B4-819E423FE5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295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with her hand on her chin&#10;&#10;Description automatically generated">
            <a:extLst>
              <a:ext uri="{FF2B5EF4-FFF2-40B4-BE49-F238E27FC236}">
                <a16:creationId xmlns:a16="http://schemas.microsoft.com/office/drawing/2014/main" id="{F3AA8A48-81F9-5187-028E-790C1E4E05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485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ooden figures on a blue surface&#10;&#10;Description automatically generated">
            <a:extLst>
              <a:ext uri="{FF2B5EF4-FFF2-40B4-BE49-F238E27FC236}">
                <a16:creationId xmlns:a16="http://schemas.microsoft.com/office/drawing/2014/main" id="{4C8B0B8D-6713-13B2-DB93-5E8E3BF16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877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coffee cup with white text&#10;&#10;Description automatically generated">
            <a:extLst>
              <a:ext uri="{FF2B5EF4-FFF2-40B4-BE49-F238E27FC236}">
                <a16:creationId xmlns:a16="http://schemas.microsoft.com/office/drawing/2014/main" id="{F26EF44F-60B4-1539-BFB0-0DD415184E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566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notebook with a pencil and a notepad on a table&#10;&#10;Description automatically generated">
            <a:extLst>
              <a:ext uri="{FF2B5EF4-FFF2-40B4-BE49-F238E27FC236}">
                <a16:creationId xmlns:a16="http://schemas.microsoft.com/office/drawing/2014/main" id="{30F8F2A4-88FA-FD1E-1F6F-89579D7A45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658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logo&#10;&#10;Description automatically generated">
            <a:extLst>
              <a:ext uri="{FF2B5EF4-FFF2-40B4-BE49-F238E27FC236}">
                <a16:creationId xmlns:a16="http://schemas.microsoft.com/office/drawing/2014/main" id="{EBA0A87C-3753-80B9-9C3D-A7267C1DC0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996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PAP_Dagdeel 6 - Training Supervisor di Kódigo</dc:title>
  <dc:creator>Elly Hellings</dc:creator>
  <cp:lastModifiedBy>Elly Hellings</cp:lastModifiedBy>
  <cp:revision>6</cp:revision>
  <dcterms:created xsi:type="dcterms:W3CDTF">2006-08-16T00:00:00Z</dcterms:created>
  <dcterms:modified xsi:type="dcterms:W3CDTF">2024-11-19T19:50:01Z</dcterms:modified>
  <dc:identifier>DAGIoq1O11Q</dc:identifier>
</cp:coreProperties>
</file>