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7C819DC-FB6E-DE41-A343-6D0E59B5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9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speech bubbles with black dots and a question mark&#10;&#10;Description automatically generated">
            <a:extLst>
              <a:ext uri="{FF2B5EF4-FFF2-40B4-BE49-F238E27FC236}">
                <a16:creationId xmlns:a16="http://schemas.microsoft.com/office/drawing/2014/main" id="{651AB79B-3BB4-01EE-7851-25A68A77E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362A4FD3-06AF-0E24-28CD-3B4B7BE85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98AFA3CC-A763-8C38-3C93-986B25B33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3ADCD78F-656D-236F-8195-5800760AF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BA7FDFA-8A66-0D00-B095-C39398784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hands holding gears&#10;&#10;Description automatically generated with medium confidence">
            <a:extLst>
              <a:ext uri="{FF2B5EF4-FFF2-40B4-BE49-F238E27FC236}">
                <a16:creationId xmlns:a16="http://schemas.microsoft.com/office/drawing/2014/main" id="{97EA1436-1159-AFA1-BE9B-C53D7EF1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book with a pencil and a notepad on a table&#10;&#10;Description automatically generated">
            <a:extLst>
              <a:ext uri="{FF2B5EF4-FFF2-40B4-BE49-F238E27FC236}">
                <a16:creationId xmlns:a16="http://schemas.microsoft.com/office/drawing/2014/main" id="{54D96674-15F0-49FF-236B-B10BD667E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5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offee cup with white text&#10;&#10;Description automatically generated">
            <a:extLst>
              <a:ext uri="{FF2B5EF4-FFF2-40B4-BE49-F238E27FC236}">
                <a16:creationId xmlns:a16="http://schemas.microsoft.com/office/drawing/2014/main" id="{EA630D38-53FE-83D9-D4A6-980D5DCA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dder leading to a target&#10;&#10;Description automatically generated">
            <a:extLst>
              <a:ext uri="{FF2B5EF4-FFF2-40B4-BE49-F238E27FC236}">
                <a16:creationId xmlns:a16="http://schemas.microsoft.com/office/drawing/2014/main" id="{E402D946-2D4D-9CD5-EFE2-270A122A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3B24DBB8-851A-21C9-380E-F2E96E19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51324811-7824-FC29-B587-C9E77F98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6 - Training Supervisor di Kódigo</dc:title>
  <dc:creator>Elly Hellings</dc:creator>
  <cp:lastModifiedBy>Elly Hellings</cp:lastModifiedBy>
  <cp:revision>5</cp:revision>
  <dcterms:created xsi:type="dcterms:W3CDTF">2006-08-16T00:00:00Z</dcterms:created>
  <dcterms:modified xsi:type="dcterms:W3CDTF">2024-11-19T22:05:26Z</dcterms:modified>
  <dc:identifier>DAGIoq1O11Q</dc:identifier>
</cp:coreProperties>
</file>