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58" r:id="rId5"/>
    <p:sldId id="259" r:id="rId6"/>
    <p:sldId id="261" r:id="rId7"/>
    <p:sldId id="262" r:id="rId8"/>
    <p:sldId id="263" r:id="rId9"/>
    <p:sldId id="264" r:id="rId10"/>
    <p:sldId id="289" r:id="rId11"/>
    <p:sldId id="266" r:id="rId12"/>
    <p:sldId id="267" r:id="rId13"/>
    <p:sldId id="268" r:id="rId14"/>
    <p:sldId id="269" r:id="rId15"/>
    <p:sldId id="270" r:id="rId16"/>
    <p:sldId id="272" r:id="rId17"/>
    <p:sldId id="273" r:id="rId18"/>
    <p:sldId id="274" r:id="rId19"/>
    <p:sldId id="290"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91" r:id="rId33"/>
    <p:sldId id="287" r:id="rId34"/>
    <p:sldId id="288" r:id="rId35"/>
  </p:sldIdLst>
  <p:sldSz cx="18288000" cy="10287000"/>
  <p:notesSz cx="6858000" cy="9144000"/>
  <p:embeddedFontLst>
    <p:embeddedFont>
      <p:font typeface="Open Sans" panose="020B0606030504020204" pitchFamily="34" charset="0"/>
      <p:regular r:id="rId36"/>
      <p:bold r:id="rId37"/>
    </p:embeddedFont>
    <p:embeddedFont>
      <p:font typeface="Open Sans Bold" panose="020B0806030504020204" charset="0"/>
      <p:regular r:id="rId38"/>
    </p:embeddedFont>
    <p:embeddedFont>
      <p:font typeface="Open Sans Bold Italics" panose="020B0604020202020204" charset="0"/>
      <p:regular r:id="rId39"/>
    </p:embeddedFont>
    <p:embeddedFont>
      <p:font typeface="Open Sans Italic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08491" y="0"/>
            <a:ext cx="4979760" cy="4307493"/>
          </a:xfrm>
          <a:custGeom>
            <a:avLst/>
            <a:gdLst/>
            <a:ahLst/>
            <a:cxnLst/>
            <a:rect l="l" t="t" r="r" b="b"/>
            <a:pathLst>
              <a:path w="4979760" h="4307493">
                <a:moveTo>
                  <a:pt x="0" y="0"/>
                </a:moveTo>
                <a:lnTo>
                  <a:pt x="4979761" y="0"/>
                </a:lnTo>
                <a:lnTo>
                  <a:pt x="4979761" y="4307493"/>
                </a:lnTo>
                <a:lnTo>
                  <a:pt x="0" y="4307493"/>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4802793"/>
            <a:ext cx="18288000" cy="5484207"/>
            <a:chOff x="0" y="0"/>
            <a:chExt cx="4816593" cy="1444400"/>
          </a:xfrm>
        </p:grpSpPr>
        <p:sp>
          <p:nvSpPr>
            <p:cNvPr id="4" name="Freeform 4"/>
            <p:cNvSpPr/>
            <p:nvPr/>
          </p:nvSpPr>
          <p:spPr>
            <a:xfrm>
              <a:off x="0" y="0"/>
              <a:ext cx="4816592" cy="1444400"/>
            </a:xfrm>
            <a:custGeom>
              <a:avLst/>
              <a:gdLst/>
              <a:ahLst/>
              <a:cxnLst/>
              <a:rect l="l" t="t" r="r" b="b"/>
              <a:pathLst>
                <a:path w="4816592" h="1444400">
                  <a:moveTo>
                    <a:pt x="0" y="0"/>
                  </a:moveTo>
                  <a:lnTo>
                    <a:pt x="4816592" y="0"/>
                  </a:lnTo>
                  <a:lnTo>
                    <a:pt x="4816592" y="1444400"/>
                  </a:lnTo>
                  <a:lnTo>
                    <a:pt x="0" y="1444400"/>
                  </a:lnTo>
                  <a:close/>
                </a:path>
              </a:pathLst>
            </a:custGeom>
            <a:solidFill>
              <a:srgbClr val="A23B6C"/>
            </a:solidFill>
          </p:spPr>
          <p:txBody>
            <a:bodyPr/>
            <a:lstStyle/>
            <a:p>
              <a:endParaRPr lang="en-GB"/>
            </a:p>
          </p:txBody>
        </p:sp>
        <p:sp>
          <p:nvSpPr>
            <p:cNvPr id="5" name="TextBox 5"/>
            <p:cNvSpPr txBox="1"/>
            <p:nvPr/>
          </p:nvSpPr>
          <p:spPr>
            <a:xfrm>
              <a:off x="0" y="-47625"/>
              <a:ext cx="4816593" cy="14920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024078" y="7619778"/>
            <a:ext cx="4235222" cy="1618697"/>
          </a:xfrm>
          <a:custGeom>
            <a:avLst/>
            <a:gdLst/>
            <a:ahLst/>
            <a:cxnLst/>
            <a:rect l="l" t="t" r="r" b="b"/>
            <a:pathLst>
              <a:path w="4235222" h="1618697">
                <a:moveTo>
                  <a:pt x="0" y="0"/>
                </a:moveTo>
                <a:lnTo>
                  <a:pt x="4235222" y="0"/>
                </a:lnTo>
                <a:lnTo>
                  <a:pt x="4235222" y="1618697"/>
                </a:lnTo>
                <a:lnTo>
                  <a:pt x="0" y="1618697"/>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1028700" y="3063130"/>
            <a:ext cx="8502969" cy="811530"/>
          </a:xfrm>
          <a:prstGeom prst="rect">
            <a:avLst/>
          </a:prstGeom>
        </p:spPr>
        <p:txBody>
          <a:bodyPr lIns="0" tIns="0" rIns="0" bIns="0" rtlCol="0" anchor="t">
            <a:spAutoFit/>
          </a:bodyPr>
          <a:lstStyle/>
          <a:p>
            <a:pPr algn="l">
              <a:lnSpc>
                <a:spcPts val="6719"/>
              </a:lnSpc>
            </a:pPr>
            <a:r>
              <a:rPr lang="en-US" sz="4800">
                <a:solidFill>
                  <a:srgbClr val="A23B6C"/>
                </a:solidFill>
                <a:latin typeface="Open Sans"/>
              </a:rPr>
              <a:t>Supervisor di Kódigo</a:t>
            </a:r>
          </a:p>
        </p:txBody>
      </p:sp>
      <p:sp>
        <p:nvSpPr>
          <p:cNvPr id="8" name="TextBox 8"/>
          <p:cNvSpPr txBox="1"/>
          <p:nvPr/>
        </p:nvSpPr>
        <p:spPr>
          <a:xfrm>
            <a:off x="1028700" y="1004632"/>
            <a:ext cx="9996178" cy="1948821"/>
          </a:xfrm>
          <a:prstGeom prst="rect">
            <a:avLst/>
          </a:prstGeom>
        </p:spPr>
        <p:txBody>
          <a:bodyPr lIns="0" tIns="0" rIns="0" bIns="0" rtlCol="0" anchor="t">
            <a:spAutoFit/>
          </a:bodyPr>
          <a:lstStyle/>
          <a:p>
            <a:pPr algn="l">
              <a:lnSpc>
                <a:spcPts val="15959"/>
              </a:lnSpc>
            </a:pPr>
            <a:r>
              <a:rPr lang="en-US" sz="11399">
                <a:solidFill>
                  <a:srgbClr val="A23B6C"/>
                </a:solidFill>
                <a:latin typeface="Open Sans Bold"/>
              </a:rPr>
              <a:t>Training</a:t>
            </a:r>
          </a:p>
        </p:txBody>
      </p:sp>
      <p:sp>
        <p:nvSpPr>
          <p:cNvPr id="9" name="TextBox 9"/>
          <p:cNvSpPr txBox="1"/>
          <p:nvPr/>
        </p:nvSpPr>
        <p:spPr>
          <a:xfrm>
            <a:off x="13024078" y="6541771"/>
            <a:ext cx="4849642" cy="629919"/>
          </a:xfrm>
          <a:prstGeom prst="rect">
            <a:avLst/>
          </a:prstGeom>
        </p:spPr>
        <p:txBody>
          <a:bodyPr lIns="0" tIns="0" rIns="0" bIns="0" rtlCol="0" anchor="t">
            <a:spAutoFit/>
          </a:bodyPr>
          <a:lstStyle/>
          <a:p>
            <a:pPr algn="l">
              <a:lnSpc>
                <a:spcPts val="5180"/>
              </a:lnSpc>
            </a:pPr>
            <a:r>
              <a:rPr lang="en-US" sz="3700">
                <a:solidFill>
                  <a:srgbClr val="FFFFFF"/>
                </a:solidFill>
                <a:latin typeface="Open Sans"/>
              </a:rPr>
              <a:t>Un training di</a:t>
            </a:r>
          </a:p>
        </p:txBody>
      </p:sp>
      <p:sp>
        <p:nvSpPr>
          <p:cNvPr id="10" name="TextBox 10"/>
          <p:cNvSpPr txBox="1"/>
          <p:nvPr/>
        </p:nvSpPr>
        <p:spPr>
          <a:xfrm>
            <a:off x="3733799" y="5543174"/>
            <a:ext cx="3959459" cy="4361707"/>
          </a:xfrm>
          <a:prstGeom prst="rect">
            <a:avLst/>
          </a:prstGeom>
        </p:spPr>
        <p:txBody>
          <a:bodyPr wrap="square" lIns="0" tIns="0" rIns="0" bIns="0" rtlCol="0" anchor="t">
            <a:spAutoFit/>
          </a:bodyPr>
          <a:lstStyle/>
          <a:p>
            <a:pPr algn="l">
              <a:lnSpc>
                <a:spcPts val="36400"/>
              </a:lnSpc>
            </a:pPr>
            <a:r>
              <a:rPr lang="en-US" sz="26000" dirty="0">
                <a:solidFill>
                  <a:srgbClr val="FFFFFF"/>
                </a:solidFill>
                <a:latin typeface="Open Sans Bold"/>
              </a:rPr>
              <a:t>1</a:t>
            </a:r>
          </a:p>
        </p:txBody>
      </p:sp>
      <p:sp>
        <p:nvSpPr>
          <p:cNvPr id="11" name="TextBox 11"/>
          <p:cNvSpPr txBox="1"/>
          <p:nvPr/>
        </p:nvSpPr>
        <p:spPr>
          <a:xfrm>
            <a:off x="1028700" y="7870051"/>
            <a:ext cx="4251484" cy="1368424"/>
          </a:xfrm>
          <a:prstGeom prst="rect">
            <a:avLst/>
          </a:prstGeom>
        </p:spPr>
        <p:txBody>
          <a:bodyPr lIns="0" tIns="0" rIns="0" bIns="0" rtlCol="0" anchor="t">
            <a:spAutoFit/>
          </a:bodyPr>
          <a:lstStyle/>
          <a:p>
            <a:pPr algn="l">
              <a:lnSpc>
                <a:spcPts val="11200"/>
              </a:lnSpc>
            </a:pPr>
            <a:r>
              <a:rPr lang="en-US" sz="8000">
                <a:solidFill>
                  <a:srgbClr val="FFFFFF"/>
                </a:solidFill>
                <a:latin typeface="Open Sans Bold"/>
              </a:rPr>
              <a:t>Parti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ign with white text&#10;&#10;Description automatically generated">
            <a:extLst>
              <a:ext uri="{FF2B5EF4-FFF2-40B4-BE49-F238E27FC236}">
                <a16:creationId xmlns:a16="http://schemas.microsoft.com/office/drawing/2014/main" id="{BF479E46-A3AE-797D-25CE-85B60D379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86237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9" name="Freeform 9"/>
          <p:cNvSpPr/>
          <p:nvPr/>
        </p:nvSpPr>
        <p:spPr>
          <a:xfrm>
            <a:off x="-250119" y="3606042"/>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3"/>
            <a:stretch>
              <a:fillRect t="-39180" b="-39180"/>
            </a:stretch>
          </a:blipFill>
        </p:spPr>
        <p:txBody>
          <a:bodyPr/>
          <a:lstStyle/>
          <a:p>
            <a:endParaRPr lang="en-GB"/>
          </a:p>
        </p:txBody>
      </p:sp>
      <p:grpSp>
        <p:nvGrpSpPr>
          <p:cNvPr id="10" name="Group 10"/>
          <p:cNvGrpSpPr/>
          <p:nvPr/>
        </p:nvGrpSpPr>
        <p:grpSpPr>
          <a:xfrm>
            <a:off x="7010401" y="6322300"/>
            <a:ext cx="2856382" cy="1408941"/>
            <a:chOff x="0" y="0"/>
            <a:chExt cx="705343" cy="371079"/>
          </a:xfrm>
        </p:grpSpPr>
        <p:sp>
          <p:nvSpPr>
            <p:cNvPr id="11" name="Freeform 11"/>
            <p:cNvSpPr/>
            <p:nvPr/>
          </p:nvSpPr>
          <p:spPr>
            <a:xfrm>
              <a:off x="0" y="0"/>
              <a:ext cx="705343" cy="371079"/>
            </a:xfrm>
            <a:custGeom>
              <a:avLst/>
              <a:gdLst/>
              <a:ahLst/>
              <a:cxnLst/>
              <a:rect l="l" t="t" r="r" b="b"/>
              <a:pathLst>
                <a:path w="705343" h="371079">
                  <a:moveTo>
                    <a:pt x="0" y="0"/>
                  </a:moveTo>
                  <a:lnTo>
                    <a:pt x="705343" y="0"/>
                  </a:lnTo>
                  <a:lnTo>
                    <a:pt x="705343" y="371079"/>
                  </a:lnTo>
                  <a:lnTo>
                    <a:pt x="0" y="371079"/>
                  </a:lnTo>
                  <a:close/>
                </a:path>
              </a:pathLst>
            </a:custGeom>
            <a:solidFill>
              <a:srgbClr val="A23B6C"/>
            </a:solidFill>
          </p:spPr>
          <p:txBody>
            <a:bodyPr/>
            <a:lstStyle/>
            <a:p>
              <a:endParaRPr lang="en-GB"/>
            </a:p>
          </p:txBody>
        </p:sp>
        <p:sp>
          <p:nvSpPr>
            <p:cNvPr id="12" name="TextBox 12"/>
            <p:cNvSpPr txBox="1"/>
            <p:nvPr/>
          </p:nvSpPr>
          <p:spPr>
            <a:xfrm>
              <a:off x="0" y="-47625"/>
              <a:ext cx="705343" cy="418704"/>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28700" y="1154406"/>
            <a:ext cx="13331337"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SUPERVISOR DI KÓDIGO</a:t>
            </a:r>
          </a:p>
        </p:txBody>
      </p:sp>
      <p:sp>
        <p:nvSpPr>
          <p:cNvPr id="14" name="TextBox 14"/>
          <p:cNvSpPr txBox="1"/>
          <p:nvPr/>
        </p:nvSpPr>
        <p:spPr>
          <a:xfrm>
            <a:off x="7666995" y="6534963"/>
            <a:ext cx="1721471" cy="1012190"/>
          </a:xfrm>
          <a:prstGeom prst="rect">
            <a:avLst/>
          </a:prstGeom>
        </p:spPr>
        <p:txBody>
          <a:bodyPr lIns="0" tIns="0" rIns="0" bIns="0" rtlCol="0" anchor="t">
            <a:spAutoFit/>
          </a:bodyPr>
          <a:lstStyle/>
          <a:p>
            <a:pPr algn="ctr">
              <a:lnSpc>
                <a:spcPts val="2639"/>
              </a:lnSpc>
            </a:pPr>
            <a:r>
              <a:rPr lang="en-US" sz="2399" dirty="0">
                <a:solidFill>
                  <a:srgbClr val="FFFFFF"/>
                </a:solidFill>
                <a:latin typeface="Open Sans Bold"/>
              </a:rPr>
              <a:t>Supervisor </a:t>
            </a:r>
          </a:p>
          <a:p>
            <a:pPr algn="ctr">
              <a:lnSpc>
                <a:spcPts val="2639"/>
              </a:lnSpc>
            </a:pPr>
            <a:r>
              <a:rPr lang="en-US" sz="2399" dirty="0">
                <a:solidFill>
                  <a:srgbClr val="FFFFFF"/>
                </a:solidFill>
                <a:latin typeface="Open Sans Bold"/>
              </a:rPr>
              <a:t>di </a:t>
            </a:r>
          </a:p>
          <a:p>
            <a:pPr algn="ctr">
              <a:lnSpc>
                <a:spcPts val="2749"/>
              </a:lnSpc>
            </a:pPr>
            <a:r>
              <a:rPr lang="en-US" sz="2499" dirty="0" err="1">
                <a:solidFill>
                  <a:srgbClr val="FFFFFF"/>
                </a:solidFill>
                <a:latin typeface="Open Sans Bold"/>
              </a:rPr>
              <a:t>Kódigo</a:t>
            </a:r>
            <a:endParaRPr lang="en-US" sz="2499" dirty="0">
              <a:solidFill>
                <a:srgbClr val="FFFFFF"/>
              </a:solidFill>
              <a:latin typeface="Open Sans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594" y="0"/>
            <a:ext cx="16277858" cy="10287000"/>
            <a:chOff x="0" y="0"/>
            <a:chExt cx="4287172" cy="2709333"/>
          </a:xfrm>
        </p:grpSpPr>
        <p:sp>
          <p:nvSpPr>
            <p:cNvPr id="3" name="Freeform 3"/>
            <p:cNvSpPr/>
            <p:nvPr/>
          </p:nvSpPr>
          <p:spPr>
            <a:xfrm>
              <a:off x="0" y="0"/>
              <a:ext cx="4287172" cy="2709333"/>
            </a:xfrm>
            <a:custGeom>
              <a:avLst/>
              <a:gdLst/>
              <a:ahLst/>
              <a:cxnLst/>
              <a:rect l="l" t="t" r="r" b="b"/>
              <a:pathLst>
                <a:path w="4287172" h="2709333">
                  <a:moveTo>
                    <a:pt x="0" y="0"/>
                  </a:moveTo>
                  <a:lnTo>
                    <a:pt x="4287172" y="0"/>
                  </a:lnTo>
                  <a:lnTo>
                    <a:pt x="4287172"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287172"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863042" y="0"/>
            <a:ext cx="2424958" cy="10287000"/>
          </a:xfrm>
          <a:custGeom>
            <a:avLst/>
            <a:gdLst/>
            <a:ahLst/>
            <a:cxnLst/>
            <a:rect l="l" t="t" r="r" b="b"/>
            <a:pathLst>
              <a:path w="2424958" h="10287000">
                <a:moveTo>
                  <a:pt x="0" y="0"/>
                </a:moveTo>
                <a:lnTo>
                  <a:pt x="2424958" y="0"/>
                </a:lnTo>
                <a:lnTo>
                  <a:pt x="2424958" y="10287000"/>
                </a:lnTo>
                <a:lnTo>
                  <a:pt x="0" y="10287000"/>
                </a:lnTo>
                <a:lnTo>
                  <a:pt x="0" y="0"/>
                </a:lnTo>
                <a:close/>
              </a:path>
            </a:pathLst>
          </a:custGeom>
          <a:blipFill>
            <a:blip r:embed="rId2"/>
            <a:stretch>
              <a:fillRect l="-68207" r="-41040"/>
            </a:stretch>
          </a:blipFill>
        </p:spPr>
        <p:txBody>
          <a:bodyPr/>
          <a:lstStyle/>
          <a:p>
            <a:endParaRPr lang="en-GB"/>
          </a:p>
        </p:txBody>
      </p:sp>
      <p:sp>
        <p:nvSpPr>
          <p:cNvPr id="6" name="Freeform 6"/>
          <p:cNvSpPr/>
          <p:nvPr/>
        </p:nvSpPr>
        <p:spPr>
          <a:xfrm>
            <a:off x="1028700" y="1225960"/>
            <a:ext cx="2752461" cy="2831507"/>
          </a:xfrm>
          <a:custGeom>
            <a:avLst/>
            <a:gdLst/>
            <a:ahLst/>
            <a:cxnLst/>
            <a:rect l="l" t="t" r="r" b="b"/>
            <a:pathLst>
              <a:path w="2752461" h="2831507">
                <a:moveTo>
                  <a:pt x="0" y="0"/>
                </a:moveTo>
                <a:lnTo>
                  <a:pt x="2752461" y="0"/>
                </a:lnTo>
                <a:lnTo>
                  <a:pt x="2752461" y="2831507"/>
                </a:lnTo>
                <a:lnTo>
                  <a:pt x="0" y="28315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5112466" y="1683816"/>
            <a:ext cx="13467799" cy="1811021"/>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META</a:t>
            </a:r>
          </a:p>
          <a:p>
            <a:pPr algn="l">
              <a:lnSpc>
                <a:spcPts val="6159"/>
              </a:lnSpc>
            </a:pPr>
            <a:r>
              <a:rPr lang="en-US" sz="4399" spc="316">
                <a:solidFill>
                  <a:srgbClr val="FFFFFF"/>
                </a:solidFill>
                <a:latin typeface="Open Sans Bold"/>
              </a:rPr>
              <a:t>Supervisor di Kódigo</a:t>
            </a:r>
          </a:p>
        </p:txBody>
      </p:sp>
      <p:sp>
        <p:nvSpPr>
          <p:cNvPr id="8" name="TextBox 8"/>
          <p:cNvSpPr txBox="1"/>
          <p:nvPr/>
        </p:nvSpPr>
        <p:spPr>
          <a:xfrm>
            <a:off x="1028700" y="4492103"/>
            <a:ext cx="14179595" cy="5088444"/>
          </a:xfrm>
          <a:prstGeom prst="rect">
            <a:avLst/>
          </a:prstGeom>
        </p:spPr>
        <p:txBody>
          <a:bodyPr lIns="0" tIns="0" rIns="0" bIns="0" rtlCol="0" anchor="t">
            <a:spAutoFit/>
          </a:bodyPr>
          <a:lstStyle/>
          <a:p>
            <a:pPr algn="l">
              <a:lnSpc>
                <a:spcPts val="5040"/>
              </a:lnSpc>
            </a:pPr>
            <a:endParaRPr dirty="0"/>
          </a:p>
          <a:p>
            <a:pPr marL="777240" lvl="1" indent="-388620" algn="l">
              <a:lnSpc>
                <a:spcPts val="5040"/>
              </a:lnSpc>
              <a:buFont typeface="Arial"/>
              <a:buChar char="•"/>
            </a:pPr>
            <a:r>
              <a:rPr lang="en-US" sz="3600" spc="259" dirty="0">
                <a:solidFill>
                  <a:srgbClr val="FFFFFF"/>
                </a:solidFill>
                <a:latin typeface="Open Sans"/>
              </a:rPr>
              <a:t>E supervisor ta </a:t>
            </a:r>
            <a:r>
              <a:rPr lang="en-US" sz="3600" spc="259" dirty="0" err="1">
                <a:solidFill>
                  <a:srgbClr val="FFFFFF"/>
                </a:solidFill>
                <a:latin typeface="Open Sans"/>
              </a:rPr>
              <a:t>kontribuí</a:t>
            </a:r>
            <a:r>
              <a:rPr lang="en-US" sz="3600" spc="259" dirty="0">
                <a:solidFill>
                  <a:srgbClr val="FFFFFF"/>
                </a:solidFill>
                <a:latin typeface="Open Sans"/>
              </a:rPr>
              <a:t> </a:t>
            </a:r>
            <a:r>
              <a:rPr lang="en-US" sz="3600" spc="259" dirty="0" err="1">
                <a:solidFill>
                  <a:srgbClr val="FFFFFF"/>
                </a:solidFill>
                <a:latin typeface="Open Sans"/>
              </a:rPr>
              <a:t>na</a:t>
            </a:r>
            <a:r>
              <a:rPr lang="en-US" sz="3600" spc="259" dirty="0">
                <a:solidFill>
                  <a:srgbClr val="FFFFFF"/>
                </a:solidFill>
                <a:latin typeface="Open Sans"/>
              </a:rPr>
              <a:t> un </a:t>
            </a:r>
            <a:r>
              <a:rPr lang="en-US" sz="3600" spc="259" dirty="0" err="1">
                <a:solidFill>
                  <a:srgbClr val="FFFFFF"/>
                </a:solidFill>
                <a:latin typeface="Open Sans"/>
              </a:rPr>
              <a:t>klima</a:t>
            </a:r>
            <a:r>
              <a:rPr lang="en-US" sz="3600" spc="259" dirty="0">
                <a:solidFill>
                  <a:srgbClr val="FFFFFF"/>
                </a:solidFill>
                <a:latin typeface="Open Sans"/>
              </a:rPr>
              <a:t> di </a:t>
            </a:r>
            <a:r>
              <a:rPr lang="en-US" sz="3600" spc="259" dirty="0" err="1">
                <a:solidFill>
                  <a:srgbClr val="FFFFFF"/>
                </a:solidFill>
                <a:latin typeface="Open Sans"/>
              </a:rPr>
              <a:t>trabou</a:t>
            </a:r>
            <a:r>
              <a:rPr lang="en-US" sz="3600" spc="259" dirty="0">
                <a:solidFill>
                  <a:srgbClr val="FFFFFF"/>
                </a:solidFill>
                <a:latin typeface="Open Sans"/>
              </a:rPr>
              <a:t> </a:t>
            </a:r>
            <a:r>
              <a:rPr lang="en-US" sz="3600" spc="259" dirty="0" err="1">
                <a:solidFill>
                  <a:srgbClr val="FFFFFF"/>
                </a:solidFill>
                <a:latin typeface="Open Sans"/>
              </a:rPr>
              <a:t>kaminda</a:t>
            </a:r>
            <a:r>
              <a:rPr lang="en-US" sz="3600" spc="259" dirty="0">
                <a:solidFill>
                  <a:srgbClr val="FFFFFF"/>
                </a:solidFill>
                <a:latin typeface="Open Sans"/>
              </a:rPr>
              <a:t> e </a:t>
            </a:r>
            <a:r>
              <a:rPr lang="en-US" sz="3600" spc="259" dirty="0" err="1">
                <a:solidFill>
                  <a:srgbClr val="FFFFFF"/>
                </a:solidFill>
                <a:latin typeface="Open Sans"/>
              </a:rPr>
              <a:t>profeshonal</a:t>
            </a:r>
            <a:r>
              <a:rPr lang="en-US" sz="3600" spc="259" dirty="0">
                <a:solidFill>
                  <a:srgbClr val="FFFFFF"/>
                </a:solidFill>
                <a:latin typeface="Open Sans"/>
              </a:rPr>
              <a:t> ta </a:t>
            </a:r>
            <a:r>
              <a:rPr lang="en-US" sz="3600" spc="259" dirty="0" err="1">
                <a:solidFill>
                  <a:srgbClr val="FFFFFF"/>
                </a:solidFill>
                <a:latin typeface="Open Sans"/>
              </a:rPr>
              <a:t>dùrf</a:t>
            </a:r>
            <a:r>
              <a:rPr lang="en-US" sz="3600" spc="259" dirty="0">
                <a:solidFill>
                  <a:srgbClr val="FFFFFF"/>
                </a:solidFill>
                <a:latin typeface="Open Sans"/>
              </a:rPr>
              <a:t> </a:t>
            </a:r>
            <a:r>
              <a:rPr lang="en-US" sz="3600" spc="259" dirty="0" err="1">
                <a:solidFill>
                  <a:srgbClr val="FFFFFF"/>
                </a:solidFill>
                <a:latin typeface="Open Sans"/>
              </a:rPr>
              <a:t>aktua</a:t>
            </a:r>
            <a:r>
              <a:rPr lang="en-US" sz="3600" spc="259" dirty="0">
                <a:solidFill>
                  <a:srgbClr val="FFFFFF"/>
                </a:solidFill>
                <a:latin typeface="Open Sans"/>
              </a:rPr>
              <a:t> </a:t>
            </a:r>
            <a:r>
              <a:rPr lang="en-US" sz="3600" spc="259" dirty="0" err="1">
                <a:solidFill>
                  <a:srgbClr val="FFFFFF"/>
                </a:solidFill>
                <a:latin typeface="Open Sans"/>
              </a:rPr>
              <a:t>ora</a:t>
            </a:r>
            <a:r>
              <a:rPr lang="en-US" sz="3600" spc="259" dirty="0">
                <a:solidFill>
                  <a:srgbClr val="FFFFFF"/>
                </a:solidFill>
                <a:latin typeface="Open Sans"/>
              </a:rPr>
              <a:t> tin </a:t>
            </a:r>
            <a:r>
              <a:rPr lang="en-US" sz="3600" spc="259" dirty="0" err="1">
                <a:solidFill>
                  <a:srgbClr val="FFFFFF"/>
                </a:solidFill>
                <a:latin typeface="Open Sans"/>
              </a:rPr>
              <a:t>sospecho</a:t>
            </a:r>
            <a:r>
              <a:rPr lang="en-US" sz="3600" spc="259" dirty="0">
                <a:solidFill>
                  <a:srgbClr val="FFFFFF"/>
                </a:solidFill>
                <a:latin typeface="Open Sans"/>
              </a:rPr>
              <a:t> di </a:t>
            </a:r>
            <a:r>
              <a:rPr lang="en-US" sz="3600" spc="259" dirty="0" err="1">
                <a:solidFill>
                  <a:srgbClr val="FFFFFF"/>
                </a:solidFill>
                <a:latin typeface="Open Sans"/>
              </a:rPr>
              <a:t>maltrato</a:t>
            </a:r>
            <a:r>
              <a:rPr lang="en-US" sz="3600" spc="259" dirty="0">
                <a:solidFill>
                  <a:srgbClr val="FFFFFF"/>
                </a:solidFill>
                <a:latin typeface="Open Sans"/>
              </a:rPr>
              <a:t> </a:t>
            </a:r>
            <a:r>
              <a:rPr lang="en-US" sz="3600" spc="259" dirty="0" err="1">
                <a:solidFill>
                  <a:srgbClr val="FFFFFF"/>
                </a:solidFill>
                <a:latin typeface="Open Sans"/>
              </a:rPr>
              <a:t>òf</a:t>
            </a:r>
            <a:r>
              <a:rPr lang="en-US" sz="3600" spc="259" dirty="0">
                <a:solidFill>
                  <a:srgbClr val="FFFFFF"/>
                </a:solidFill>
                <a:latin typeface="Open Sans"/>
              </a:rPr>
              <a:t> </a:t>
            </a:r>
            <a:r>
              <a:rPr lang="en-US" sz="3600" spc="259" dirty="0" err="1">
                <a:solidFill>
                  <a:srgbClr val="FFFFFF"/>
                </a:solidFill>
                <a:latin typeface="Open Sans"/>
              </a:rPr>
              <a:t>abusu</a:t>
            </a:r>
            <a:r>
              <a:rPr lang="en-US" sz="3600" spc="259" dirty="0">
                <a:solidFill>
                  <a:srgbClr val="FFFFFF"/>
                </a:solidFill>
                <a:latin typeface="Open Sans"/>
              </a:rPr>
              <a:t> di </a:t>
            </a:r>
            <a:r>
              <a:rPr lang="en-US" sz="3600" spc="259" dirty="0" err="1">
                <a:solidFill>
                  <a:srgbClr val="FFFFFF"/>
                </a:solidFill>
                <a:latin typeface="Open Sans"/>
              </a:rPr>
              <a:t>mucha</a:t>
            </a:r>
            <a:r>
              <a:rPr lang="en-US" sz="3600" spc="259" dirty="0">
                <a:solidFill>
                  <a:srgbClr val="FFFFFF"/>
                </a:solidFill>
                <a:latin typeface="Open Sans"/>
              </a:rPr>
              <a:t> </a:t>
            </a:r>
            <a:r>
              <a:rPr lang="en-US" sz="3600" spc="259" dirty="0" err="1">
                <a:solidFill>
                  <a:srgbClr val="FFFFFF"/>
                </a:solidFill>
                <a:latin typeface="Open Sans"/>
              </a:rPr>
              <a:t>òf</a:t>
            </a:r>
            <a:r>
              <a:rPr lang="en-US" sz="3600" spc="259" dirty="0">
                <a:solidFill>
                  <a:srgbClr val="FFFFFF"/>
                </a:solidFill>
                <a:latin typeface="Open Sans"/>
              </a:rPr>
              <a:t> </a:t>
            </a:r>
            <a:r>
              <a:rPr lang="en-US" sz="3600" spc="259" dirty="0" err="1">
                <a:solidFill>
                  <a:srgbClr val="FFFFFF"/>
                </a:solidFill>
                <a:latin typeface="Open Sans"/>
              </a:rPr>
              <a:t>violensha</a:t>
            </a:r>
            <a:r>
              <a:rPr lang="en-US" sz="3600" spc="259" dirty="0">
                <a:solidFill>
                  <a:srgbClr val="FFFFFF"/>
                </a:solidFill>
                <a:latin typeface="Open Sans"/>
              </a:rPr>
              <a:t> </a:t>
            </a:r>
            <a:r>
              <a:rPr lang="en-US" sz="3600" spc="259" dirty="0" err="1">
                <a:solidFill>
                  <a:srgbClr val="FFFFFF"/>
                </a:solidFill>
                <a:latin typeface="Open Sans"/>
              </a:rPr>
              <a:t>relashonal</a:t>
            </a:r>
            <a:endParaRPr lang="en-US" sz="3600" spc="259" dirty="0">
              <a:solidFill>
                <a:srgbClr val="FFFFFF"/>
              </a:solidFill>
              <a:latin typeface="Open Sans"/>
            </a:endParaRPr>
          </a:p>
          <a:p>
            <a:pPr marL="777240" lvl="1" indent="-388620">
              <a:lnSpc>
                <a:spcPts val="5040"/>
              </a:lnSpc>
              <a:buFont typeface="Arial"/>
              <a:buChar char="•"/>
            </a:pPr>
            <a:r>
              <a:rPr lang="en-US" sz="3600" spc="259" dirty="0">
                <a:solidFill>
                  <a:srgbClr val="FFFFFF"/>
                </a:solidFill>
                <a:latin typeface="Open Sans"/>
              </a:rPr>
              <a:t>E supervisor ta </a:t>
            </a:r>
            <a:r>
              <a:rPr lang="en-US" sz="3600" spc="259" dirty="0" err="1">
                <a:solidFill>
                  <a:srgbClr val="FFFFFF"/>
                </a:solidFill>
                <a:latin typeface="Open Sans"/>
              </a:rPr>
              <a:t>sigurá</a:t>
            </a:r>
            <a:r>
              <a:rPr lang="en-US" sz="3600" spc="259" dirty="0">
                <a:solidFill>
                  <a:srgbClr val="FFFFFF"/>
                </a:solidFill>
                <a:latin typeface="Open Sans"/>
              </a:rPr>
              <a:t> </a:t>
            </a:r>
            <a:r>
              <a:rPr lang="en-US" sz="3600" spc="259" dirty="0" err="1">
                <a:solidFill>
                  <a:srgbClr val="FFFFFF"/>
                </a:solidFill>
                <a:latin typeface="Open Sans"/>
              </a:rPr>
              <a:t>implementashon</a:t>
            </a:r>
            <a:r>
              <a:rPr lang="en-US" sz="3600" spc="259" dirty="0">
                <a:solidFill>
                  <a:srgbClr val="FFFFFF"/>
                </a:solidFill>
                <a:latin typeface="Open Sans"/>
              </a:rPr>
              <a:t> </a:t>
            </a:r>
            <a:r>
              <a:rPr lang="en-US" sz="3600" spc="259" dirty="0" err="1">
                <a:solidFill>
                  <a:srgbClr val="FFFFFF"/>
                </a:solidFill>
                <a:latin typeface="Open Sans"/>
              </a:rPr>
              <a:t>i</a:t>
            </a:r>
            <a:r>
              <a:rPr lang="en-US" sz="3600" spc="259" dirty="0">
                <a:solidFill>
                  <a:srgbClr val="FFFFFF"/>
                </a:solidFill>
                <a:latin typeface="Open Sans"/>
              </a:rPr>
              <a:t> </a:t>
            </a:r>
            <a:r>
              <a:rPr lang="en-US" sz="3600" spc="259" dirty="0" err="1">
                <a:solidFill>
                  <a:srgbClr val="FFFFFF"/>
                </a:solidFill>
                <a:latin typeface="Open Sans"/>
              </a:rPr>
              <a:t>uso</a:t>
            </a:r>
            <a:r>
              <a:rPr lang="en-US" sz="3600" spc="259" dirty="0">
                <a:solidFill>
                  <a:srgbClr val="FFFFFF"/>
                </a:solidFill>
                <a:latin typeface="Open Sans"/>
              </a:rPr>
              <a:t> di </a:t>
            </a:r>
            <a:r>
              <a:rPr lang="en-US" sz="3600" spc="259" dirty="0" err="1">
                <a:solidFill>
                  <a:srgbClr val="FFFFFF"/>
                </a:solidFill>
                <a:latin typeface="Open Sans"/>
              </a:rPr>
              <a:t>Kódigo</a:t>
            </a:r>
            <a:r>
              <a:rPr lang="en-US" sz="3600" spc="259" dirty="0">
                <a:solidFill>
                  <a:srgbClr val="FFFFFF"/>
                </a:solidFill>
                <a:latin typeface="Open Sans"/>
              </a:rPr>
              <a:t> di </a:t>
            </a:r>
            <a:r>
              <a:rPr lang="en-US" sz="3600" spc="259" dirty="0" err="1">
                <a:solidFill>
                  <a:srgbClr val="FFFFFF"/>
                </a:solidFill>
                <a:latin typeface="Open Sans"/>
              </a:rPr>
              <a:t>Protekshon</a:t>
            </a:r>
            <a:r>
              <a:rPr lang="en-US" sz="3600" spc="259" dirty="0">
                <a:solidFill>
                  <a:srgbClr val="FFFFFF"/>
                </a:solidFill>
                <a:latin typeface="Open Sans"/>
              </a:rPr>
              <a:t>, pa </a:t>
            </a:r>
            <a:r>
              <a:rPr lang="en-US" sz="3600" spc="259" dirty="0" err="1">
                <a:solidFill>
                  <a:srgbClr val="FFFFFF"/>
                </a:solidFill>
                <a:latin typeface="Open Sans"/>
              </a:rPr>
              <a:t>señalá</a:t>
            </a:r>
            <a:r>
              <a:rPr lang="en-US" sz="3600" spc="259" dirty="0">
                <a:solidFill>
                  <a:srgbClr val="FFFFFF"/>
                </a:solidFill>
                <a:latin typeface="Open Sans"/>
              </a:rPr>
              <a:t> </a:t>
            </a:r>
            <a:r>
              <a:rPr lang="en-US" sz="3600" spc="259" dirty="0" err="1">
                <a:solidFill>
                  <a:srgbClr val="FFFFFF"/>
                </a:solidFill>
                <a:latin typeface="Open Sans"/>
              </a:rPr>
              <a:t>violensha</a:t>
            </a:r>
            <a:r>
              <a:rPr lang="en-US" sz="3600" spc="259" dirty="0">
                <a:solidFill>
                  <a:srgbClr val="FFFFFF"/>
                </a:solidFill>
                <a:latin typeface="Open Sans"/>
              </a:rPr>
              <a:t> </a:t>
            </a:r>
            <a:r>
              <a:rPr lang="en-US" sz="3600" spc="259" dirty="0" err="1">
                <a:solidFill>
                  <a:srgbClr val="FFFFFF"/>
                </a:solidFill>
                <a:latin typeface="Open Sans"/>
              </a:rPr>
              <a:t>relashonal</a:t>
            </a:r>
            <a:r>
              <a:rPr lang="en-US" sz="3600" spc="259" dirty="0">
                <a:solidFill>
                  <a:srgbClr val="FFFFFF"/>
                </a:solidFill>
                <a:latin typeface="Open Sans"/>
              </a:rPr>
              <a:t> </a:t>
            </a:r>
            <a:r>
              <a:rPr lang="en-US" sz="3600" spc="259" dirty="0" err="1">
                <a:solidFill>
                  <a:srgbClr val="FFFFFF"/>
                </a:solidFill>
                <a:latin typeface="Open Sans"/>
              </a:rPr>
              <a:t>i</a:t>
            </a:r>
            <a:r>
              <a:rPr lang="en-US" sz="3600" spc="259" dirty="0">
                <a:solidFill>
                  <a:srgbClr val="FFFFFF"/>
                </a:solidFill>
                <a:latin typeface="Open Sans"/>
              </a:rPr>
              <a:t> </a:t>
            </a:r>
            <a:r>
              <a:rPr lang="en-US" sz="3600" spc="259" dirty="0" err="1">
                <a:solidFill>
                  <a:srgbClr val="FFFFFF"/>
                </a:solidFill>
                <a:latin typeface="Open Sans"/>
              </a:rPr>
              <a:t>maltrato</a:t>
            </a:r>
            <a:r>
              <a:rPr lang="en-US" sz="3600" spc="259" dirty="0">
                <a:solidFill>
                  <a:srgbClr val="FFFFFF"/>
                </a:solidFill>
                <a:latin typeface="Open Sans"/>
              </a:rPr>
              <a:t> di </a:t>
            </a:r>
            <a:r>
              <a:rPr lang="en-US" sz="3600" spc="259" dirty="0" err="1">
                <a:solidFill>
                  <a:srgbClr val="FFFFFF"/>
                </a:solidFill>
                <a:latin typeface="Open Sans"/>
              </a:rPr>
              <a:t>mucha</a:t>
            </a:r>
            <a:r>
              <a:rPr lang="en-US" sz="3600" spc="259" dirty="0">
                <a:solidFill>
                  <a:srgbClr val="FFFFFF"/>
                </a:solidFill>
                <a:latin typeface="Open Sans"/>
              </a:rPr>
              <a:t> mas </a:t>
            </a:r>
            <a:r>
              <a:rPr lang="en-US" sz="3600" spc="259" dirty="0" err="1">
                <a:solidFill>
                  <a:srgbClr val="FFFFFF"/>
                </a:solidFill>
                <a:latin typeface="Open Sans"/>
              </a:rPr>
              <a:t>trempan</a:t>
            </a:r>
            <a:r>
              <a:rPr lang="en-US" sz="3600" spc="259" dirty="0">
                <a:solidFill>
                  <a:srgbClr val="FFFFFF"/>
                </a:solidFill>
                <a:latin typeface="Open Sans"/>
              </a:rPr>
              <a:t> </a:t>
            </a:r>
            <a:r>
              <a:rPr lang="en-US" sz="3600" spc="259" dirty="0" err="1">
                <a:solidFill>
                  <a:srgbClr val="FFFFFF"/>
                </a:solidFill>
                <a:latin typeface="Open Sans"/>
              </a:rPr>
              <a:t>posibel</a:t>
            </a:r>
            <a:r>
              <a:rPr lang="en-US" sz="3600" spc="259" dirty="0">
                <a:solidFill>
                  <a:srgbClr val="FFFFFF"/>
                </a:solidFill>
                <a:latin typeface="Open Sans"/>
              </a:rPr>
              <a:t> </a:t>
            </a:r>
          </a:p>
          <a:p>
            <a:pPr marL="388620" lvl="1" algn="l">
              <a:lnSpc>
                <a:spcPts val="5040"/>
              </a:lnSpc>
            </a:pPr>
            <a:r>
              <a:rPr lang="en-US" sz="3600" spc="259" dirty="0">
                <a:solidFill>
                  <a:srgbClr val="FFFFFF"/>
                </a:solidFill>
                <a:latin typeface="Open Sans"/>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594" y="0"/>
            <a:ext cx="16277858" cy="10287000"/>
            <a:chOff x="0" y="0"/>
            <a:chExt cx="4287172" cy="2709333"/>
          </a:xfrm>
        </p:grpSpPr>
        <p:sp>
          <p:nvSpPr>
            <p:cNvPr id="3" name="Freeform 3"/>
            <p:cNvSpPr/>
            <p:nvPr/>
          </p:nvSpPr>
          <p:spPr>
            <a:xfrm>
              <a:off x="0" y="0"/>
              <a:ext cx="4287172" cy="2709333"/>
            </a:xfrm>
            <a:custGeom>
              <a:avLst/>
              <a:gdLst/>
              <a:ahLst/>
              <a:cxnLst/>
              <a:rect l="l" t="t" r="r" b="b"/>
              <a:pathLst>
                <a:path w="4287172" h="2709333">
                  <a:moveTo>
                    <a:pt x="0" y="0"/>
                  </a:moveTo>
                  <a:lnTo>
                    <a:pt x="4287172" y="0"/>
                  </a:lnTo>
                  <a:lnTo>
                    <a:pt x="4287172"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287172"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863042" y="0"/>
            <a:ext cx="2424958" cy="10287000"/>
          </a:xfrm>
          <a:custGeom>
            <a:avLst/>
            <a:gdLst/>
            <a:ahLst/>
            <a:cxnLst/>
            <a:rect l="l" t="t" r="r" b="b"/>
            <a:pathLst>
              <a:path w="2424958" h="10287000">
                <a:moveTo>
                  <a:pt x="0" y="0"/>
                </a:moveTo>
                <a:lnTo>
                  <a:pt x="2424958" y="0"/>
                </a:lnTo>
                <a:lnTo>
                  <a:pt x="2424958" y="10287000"/>
                </a:lnTo>
                <a:lnTo>
                  <a:pt x="0" y="10287000"/>
                </a:lnTo>
                <a:lnTo>
                  <a:pt x="0" y="0"/>
                </a:lnTo>
                <a:close/>
              </a:path>
            </a:pathLst>
          </a:custGeom>
          <a:blipFill>
            <a:blip r:embed="rId2"/>
            <a:stretch>
              <a:fillRect l="-68207" r="-41040"/>
            </a:stretch>
          </a:blipFill>
        </p:spPr>
        <p:txBody>
          <a:bodyPr/>
          <a:lstStyle/>
          <a:p>
            <a:endParaRPr lang="en-GB"/>
          </a:p>
        </p:txBody>
      </p:sp>
      <p:sp>
        <p:nvSpPr>
          <p:cNvPr id="6" name="Freeform 6"/>
          <p:cNvSpPr/>
          <p:nvPr/>
        </p:nvSpPr>
        <p:spPr>
          <a:xfrm>
            <a:off x="1028700" y="1028700"/>
            <a:ext cx="3136581" cy="2466137"/>
          </a:xfrm>
          <a:custGeom>
            <a:avLst/>
            <a:gdLst/>
            <a:ahLst/>
            <a:cxnLst/>
            <a:rect l="l" t="t" r="r" b="b"/>
            <a:pathLst>
              <a:path w="3136581" h="2466137">
                <a:moveTo>
                  <a:pt x="0" y="0"/>
                </a:moveTo>
                <a:lnTo>
                  <a:pt x="3136581" y="0"/>
                </a:lnTo>
                <a:lnTo>
                  <a:pt x="3136581" y="2466137"/>
                </a:lnTo>
                <a:lnTo>
                  <a:pt x="0" y="2466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5112466" y="1683816"/>
            <a:ext cx="13467799" cy="1811021"/>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TAREANAN </a:t>
            </a:r>
          </a:p>
          <a:p>
            <a:pPr algn="l">
              <a:lnSpc>
                <a:spcPts val="6159"/>
              </a:lnSpc>
            </a:pPr>
            <a:r>
              <a:rPr lang="en-US" sz="4399" spc="316">
                <a:solidFill>
                  <a:srgbClr val="FFFFFF"/>
                </a:solidFill>
                <a:latin typeface="Open Sans Bold"/>
              </a:rPr>
              <a:t>Supervisor di Kódigo</a:t>
            </a:r>
          </a:p>
        </p:txBody>
      </p:sp>
      <p:sp>
        <p:nvSpPr>
          <p:cNvPr id="8" name="TextBox 8"/>
          <p:cNvSpPr txBox="1"/>
          <p:nvPr/>
        </p:nvSpPr>
        <p:spPr>
          <a:xfrm>
            <a:off x="1028700" y="4805347"/>
            <a:ext cx="14179595" cy="3804285"/>
          </a:xfrm>
          <a:prstGeom prst="rect">
            <a:avLst/>
          </a:prstGeom>
        </p:spPr>
        <p:txBody>
          <a:bodyPr lIns="0" tIns="0" rIns="0" bIns="0" rtlCol="0" anchor="t">
            <a:spAutoFit/>
          </a:bodyPr>
          <a:lstStyle/>
          <a:p>
            <a:pPr algn="l">
              <a:lnSpc>
                <a:spcPts val="5040"/>
              </a:lnSpc>
            </a:pPr>
            <a:endParaRPr/>
          </a:p>
          <a:p>
            <a:pPr algn="l">
              <a:lnSpc>
                <a:spcPts val="5040"/>
              </a:lnSpc>
            </a:pPr>
            <a:r>
              <a:rPr lang="en-US" sz="3600" spc="259">
                <a:solidFill>
                  <a:srgbClr val="FFFFFF"/>
                </a:solidFill>
                <a:latin typeface="Open Sans Bold Italics"/>
              </a:rPr>
              <a:t>Diferente nivel</a:t>
            </a:r>
          </a:p>
          <a:p>
            <a:pPr algn="l">
              <a:lnSpc>
                <a:spcPts val="5040"/>
              </a:lnSpc>
            </a:pPr>
            <a:endParaRPr lang="en-US" sz="3600" spc="259">
              <a:solidFill>
                <a:srgbClr val="FFFFFF"/>
              </a:solidFill>
              <a:latin typeface="Open Sans Bold Italics"/>
            </a:endParaRPr>
          </a:p>
          <a:p>
            <a:pPr marL="777240" lvl="1" indent="-388620" algn="l">
              <a:lnSpc>
                <a:spcPts val="5040"/>
              </a:lnSpc>
              <a:buFont typeface="Arial"/>
              <a:buChar char="•"/>
            </a:pPr>
            <a:r>
              <a:rPr lang="en-US" sz="3600" spc="259">
                <a:solidFill>
                  <a:srgbClr val="FFFFFF"/>
                </a:solidFill>
                <a:latin typeface="Open Sans"/>
              </a:rPr>
              <a:t>Ehekutivo</a:t>
            </a:r>
          </a:p>
          <a:p>
            <a:pPr marL="777240" lvl="1" indent="-388620" algn="l">
              <a:lnSpc>
                <a:spcPts val="5040"/>
              </a:lnSpc>
              <a:buFont typeface="Arial"/>
              <a:buChar char="•"/>
            </a:pPr>
            <a:r>
              <a:rPr lang="en-US" sz="3600" spc="259">
                <a:solidFill>
                  <a:srgbClr val="FFFFFF"/>
                </a:solidFill>
                <a:latin typeface="Open Sans"/>
              </a:rPr>
              <a:t>Maneho</a:t>
            </a:r>
          </a:p>
          <a:p>
            <a:pPr marL="777240" lvl="1" indent="-388620" algn="l">
              <a:lnSpc>
                <a:spcPts val="5040"/>
              </a:lnSpc>
              <a:buFont typeface="Arial"/>
              <a:buChar char="•"/>
            </a:pPr>
            <a:r>
              <a:rPr lang="en-US" sz="3600" spc="259">
                <a:solidFill>
                  <a:srgbClr val="FFFFFF"/>
                </a:solidFill>
                <a:latin typeface="Open Sans"/>
              </a:rPr>
              <a:t>Kontaktonan ku otro organisashonnan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8036"/>
            <a:ext cx="18288000" cy="3565136"/>
            <a:chOff x="0" y="0"/>
            <a:chExt cx="4882467" cy="1031825"/>
          </a:xfrm>
        </p:grpSpPr>
        <p:sp>
          <p:nvSpPr>
            <p:cNvPr id="3" name="Freeform 3"/>
            <p:cNvSpPr/>
            <p:nvPr/>
          </p:nvSpPr>
          <p:spPr>
            <a:xfrm>
              <a:off x="0" y="0"/>
              <a:ext cx="4882467" cy="1031825"/>
            </a:xfrm>
            <a:custGeom>
              <a:avLst/>
              <a:gdLst/>
              <a:ahLst/>
              <a:cxnLst/>
              <a:rect l="l" t="t" r="r" b="b"/>
              <a:pathLst>
                <a:path w="4882467" h="1031825">
                  <a:moveTo>
                    <a:pt x="0" y="0"/>
                  </a:moveTo>
                  <a:lnTo>
                    <a:pt x="4882467" y="0"/>
                  </a:lnTo>
                  <a:lnTo>
                    <a:pt x="4882467" y="1031825"/>
                  </a:lnTo>
                  <a:lnTo>
                    <a:pt x="0" y="1031825"/>
                  </a:lnTo>
                  <a:close/>
                </a:path>
              </a:pathLst>
            </a:custGeom>
            <a:solidFill>
              <a:srgbClr val="A23B6C"/>
            </a:solidFill>
          </p:spPr>
          <p:txBody>
            <a:bodyPr/>
            <a:lstStyle/>
            <a:p>
              <a:endParaRPr lang="en-GB"/>
            </a:p>
          </p:txBody>
        </p:sp>
        <p:sp>
          <p:nvSpPr>
            <p:cNvPr id="4" name="TextBox 4"/>
            <p:cNvSpPr txBox="1"/>
            <p:nvPr/>
          </p:nvSpPr>
          <p:spPr>
            <a:xfrm>
              <a:off x="0" y="-47625"/>
              <a:ext cx="4882467" cy="107945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1154406"/>
            <a:ext cx="13331337"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PRAKTIKÁ KOMPETENSIANAN</a:t>
            </a:r>
          </a:p>
        </p:txBody>
      </p:sp>
      <p:pic>
        <p:nvPicPr>
          <p:cNvPr id="10" name="Graphic 9" descr="Head with gears with solid fill">
            <a:extLst>
              <a:ext uri="{FF2B5EF4-FFF2-40B4-BE49-F238E27FC236}">
                <a16:creationId xmlns:a16="http://schemas.microsoft.com/office/drawing/2014/main" id="{41DEFCD9-B13E-21EC-CD66-D55B02F93B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09800" y="4730991"/>
            <a:ext cx="3810000" cy="3810000"/>
          </a:xfrm>
          <a:prstGeom prst="rect">
            <a:avLst/>
          </a:prstGeom>
        </p:spPr>
      </p:pic>
      <p:pic>
        <p:nvPicPr>
          <p:cNvPr id="12" name="Graphic 11" descr="Badge Heart with solid fill">
            <a:extLst>
              <a:ext uri="{FF2B5EF4-FFF2-40B4-BE49-F238E27FC236}">
                <a16:creationId xmlns:a16="http://schemas.microsoft.com/office/drawing/2014/main" id="{DE850214-8B49-9198-2B5B-1E8B9C8816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9500" y="4572000"/>
            <a:ext cx="4000500" cy="4000500"/>
          </a:xfrm>
          <a:prstGeom prst="rect">
            <a:avLst/>
          </a:prstGeom>
        </p:spPr>
      </p:pic>
      <p:pic>
        <p:nvPicPr>
          <p:cNvPr id="14" name="Graphic 13" descr="Raised hand with solid fill">
            <a:extLst>
              <a:ext uri="{FF2B5EF4-FFF2-40B4-BE49-F238E27FC236}">
                <a16:creationId xmlns:a16="http://schemas.microsoft.com/office/drawing/2014/main" id="{BA231140-3AC6-1930-99D9-8C0828F27F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37736" y="4582886"/>
            <a:ext cx="4000500" cy="4000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792412"/>
            <a:chOff x="0" y="0"/>
            <a:chExt cx="4882467" cy="998825"/>
          </a:xfrm>
        </p:grpSpPr>
        <p:sp>
          <p:nvSpPr>
            <p:cNvPr id="3" name="Freeform 3"/>
            <p:cNvSpPr/>
            <p:nvPr/>
          </p:nvSpPr>
          <p:spPr>
            <a:xfrm>
              <a:off x="0" y="0"/>
              <a:ext cx="4882467" cy="998825"/>
            </a:xfrm>
            <a:custGeom>
              <a:avLst/>
              <a:gdLst/>
              <a:ahLst/>
              <a:cxnLst/>
              <a:rect l="l" t="t" r="r" b="b"/>
              <a:pathLst>
                <a:path w="4882467" h="998825">
                  <a:moveTo>
                    <a:pt x="0" y="0"/>
                  </a:moveTo>
                  <a:lnTo>
                    <a:pt x="4882467" y="0"/>
                  </a:lnTo>
                  <a:lnTo>
                    <a:pt x="4882467" y="998825"/>
                  </a:lnTo>
                  <a:lnTo>
                    <a:pt x="0" y="998825"/>
                  </a:lnTo>
                  <a:close/>
                </a:path>
              </a:pathLst>
            </a:custGeom>
            <a:solidFill>
              <a:srgbClr val="A23B6C"/>
            </a:solidFill>
          </p:spPr>
          <p:txBody>
            <a:bodyPr/>
            <a:lstStyle/>
            <a:p>
              <a:endParaRPr lang="en-GB"/>
            </a:p>
          </p:txBody>
        </p:sp>
        <p:sp>
          <p:nvSpPr>
            <p:cNvPr id="4" name="TextBox 4"/>
            <p:cNvSpPr txBox="1"/>
            <p:nvPr/>
          </p:nvSpPr>
          <p:spPr>
            <a:xfrm>
              <a:off x="0" y="-47625"/>
              <a:ext cx="4882467" cy="10464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734346"/>
            <a:ext cx="13978708" cy="2066927"/>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PLAN DI DESAROYO PERSONAL (POP)</a:t>
            </a:r>
          </a:p>
          <a:p>
            <a:pPr algn="l">
              <a:lnSpc>
                <a:spcPts val="8399"/>
              </a:lnSpc>
            </a:pPr>
            <a:r>
              <a:rPr lang="en-US" sz="5999">
                <a:solidFill>
                  <a:srgbClr val="FFFFFF"/>
                </a:solidFill>
                <a:latin typeface="Open Sans Bold"/>
              </a:rPr>
              <a:t>PRÁKTIKA 1</a:t>
            </a:r>
          </a:p>
        </p:txBody>
      </p:sp>
      <p:sp>
        <p:nvSpPr>
          <p:cNvPr id="6" name="Freeform 6"/>
          <p:cNvSpPr/>
          <p:nvPr/>
        </p:nvSpPr>
        <p:spPr>
          <a:xfrm>
            <a:off x="0" y="3606042"/>
            <a:ext cx="18288000"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37999" b="-40194"/>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911964"/>
            <a:chOff x="0" y="0"/>
            <a:chExt cx="4882467" cy="766937"/>
          </a:xfrm>
        </p:grpSpPr>
        <p:sp>
          <p:nvSpPr>
            <p:cNvPr id="3" name="Freeform 3"/>
            <p:cNvSpPr/>
            <p:nvPr/>
          </p:nvSpPr>
          <p:spPr>
            <a:xfrm>
              <a:off x="0" y="0"/>
              <a:ext cx="4882467" cy="766937"/>
            </a:xfrm>
            <a:custGeom>
              <a:avLst/>
              <a:gdLst/>
              <a:ahLst/>
              <a:cxnLst/>
              <a:rect l="l" t="t" r="r" b="b"/>
              <a:pathLst>
                <a:path w="4882467" h="766937">
                  <a:moveTo>
                    <a:pt x="0" y="0"/>
                  </a:moveTo>
                  <a:lnTo>
                    <a:pt x="4882467" y="0"/>
                  </a:lnTo>
                  <a:lnTo>
                    <a:pt x="4882467" y="766937"/>
                  </a:lnTo>
                  <a:lnTo>
                    <a:pt x="0" y="766937"/>
                  </a:lnTo>
                  <a:close/>
                </a:path>
              </a:pathLst>
            </a:custGeom>
            <a:solidFill>
              <a:srgbClr val="A23B6C"/>
            </a:solidFill>
          </p:spPr>
          <p:txBody>
            <a:bodyPr/>
            <a:lstStyle/>
            <a:p>
              <a:endParaRPr lang="en-GB"/>
            </a:p>
          </p:txBody>
        </p:sp>
        <p:sp>
          <p:nvSpPr>
            <p:cNvPr id="4" name="TextBox 4"/>
            <p:cNvSpPr txBox="1"/>
            <p:nvPr/>
          </p:nvSpPr>
          <p:spPr>
            <a:xfrm>
              <a:off x="0" y="-47625"/>
              <a:ext cx="4882467" cy="81456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623576" y="1081529"/>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KÓDIGO DI PROTEKSHON</a:t>
            </a:r>
          </a:p>
        </p:txBody>
      </p:sp>
      <p:sp>
        <p:nvSpPr>
          <p:cNvPr id="7" name="Freeform 7"/>
          <p:cNvSpPr/>
          <p:nvPr/>
        </p:nvSpPr>
        <p:spPr>
          <a:xfrm>
            <a:off x="1541610" y="3435839"/>
            <a:ext cx="1952024" cy="1952024"/>
          </a:xfrm>
          <a:custGeom>
            <a:avLst/>
            <a:gdLst/>
            <a:ahLst/>
            <a:cxnLst/>
            <a:rect l="l" t="t" r="r" b="b"/>
            <a:pathLst>
              <a:path w="1952024" h="1952024">
                <a:moveTo>
                  <a:pt x="0" y="0"/>
                </a:moveTo>
                <a:lnTo>
                  <a:pt x="1952025" y="0"/>
                </a:lnTo>
                <a:lnTo>
                  <a:pt x="1952025" y="1952025"/>
                </a:lnTo>
                <a:lnTo>
                  <a:pt x="0" y="1952025"/>
                </a:lnTo>
                <a:lnTo>
                  <a:pt x="0" y="0"/>
                </a:lnTo>
                <a:close/>
              </a:path>
            </a:pathLst>
          </a:custGeom>
          <a:blipFill>
            <a:blip r:embed="rId3"/>
            <a:stretch>
              <a:fillRect/>
            </a:stretch>
          </a:blipFill>
        </p:spPr>
        <p:txBody>
          <a:bodyPr/>
          <a:lstStyle/>
          <a:p>
            <a:endParaRPr lang="en-GB"/>
          </a:p>
        </p:txBody>
      </p:sp>
      <p:sp>
        <p:nvSpPr>
          <p:cNvPr id="8" name="Freeform 8"/>
          <p:cNvSpPr/>
          <p:nvPr/>
        </p:nvSpPr>
        <p:spPr>
          <a:xfrm>
            <a:off x="4107241" y="6927746"/>
            <a:ext cx="1939628" cy="1939628"/>
          </a:xfrm>
          <a:custGeom>
            <a:avLst/>
            <a:gdLst/>
            <a:ahLst/>
            <a:cxnLst/>
            <a:rect l="l" t="t" r="r" b="b"/>
            <a:pathLst>
              <a:path w="1939628" h="1939628">
                <a:moveTo>
                  <a:pt x="0" y="0"/>
                </a:moveTo>
                <a:lnTo>
                  <a:pt x="1939628" y="0"/>
                </a:lnTo>
                <a:lnTo>
                  <a:pt x="1939628" y="1939628"/>
                </a:lnTo>
                <a:lnTo>
                  <a:pt x="0" y="1939628"/>
                </a:lnTo>
                <a:lnTo>
                  <a:pt x="0" y="0"/>
                </a:lnTo>
                <a:close/>
              </a:path>
            </a:pathLst>
          </a:custGeom>
          <a:blipFill>
            <a:blip r:embed="rId4"/>
            <a:stretch>
              <a:fillRect/>
            </a:stretch>
          </a:blipFill>
        </p:spPr>
        <p:txBody>
          <a:bodyPr/>
          <a:lstStyle/>
          <a:p>
            <a:endParaRPr lang="en-GB"/>
          </a:p>
        </p:txBody>
      </p:sp>
      <p:sp>
        <p:nvSpPr>
          <p:cNvPr id="9" name="Freeform 9"/>
          <p:cNvSpPr/>
          <p:nvPr/>
        </p:nvSpPr>
        <p:spPr>
          <a:xfrm>
            <a:off x="7345090" y="4639070"/>
            <a:ext cx="1941425" cy="1941425"/>
          </a:xfrm>
          <a:custGeom>
            <a:avLst/>
            <a:gdLst/>
            <a:ahLst/>
            <a:cxnLst/>
            <a:rect l="l" t="t" r="r" b="b"/>
            <a:pathLst>
              <a:path w="1941425" h="1941425">
                <a:moveTo>
                  <a:pt x="0" y="0"/>
                </a:moveTo>
                <a:lnTo>
                  <a:pt x="1941424" y="0"/>
                </a:lnTo>
                <a:lnTo>
                  <a:pt x="1941424" y="1941425"/>
                </a:lnTo>
                <a:lnTo>
                  <a:pt x="0" y="1941425"/>
                </a:lnTo>
                <a:lnTo>
                  <a:pt x="0" y="0"/>
                </a:lnTo>
                <a:close/>
              </a:path>
            </a:pathLst>
          </a:custGeom>
          <a:blipFill>
            <a:blip r:embed="rId5"/>
            <a:stretch>
              <a:fillRect/>
            </a:stretch>
          </a:blipFill>
        </p:spPr>
        <p:txBody>
          <a:bodyPr/>
          <a:lstStyle/>
          <a:p>
            <a:endParaRPr lang="en-GB"/>
          </a:p>
        </p:txBody>
      </p:sp>
      <p:sp>
        <p:nvSpPr>
          <p:cNvPr id="10" name="Freeform 10"/>
          <p:cNvSpPr/>
          <p:nvPr/>
        </p:nvSpPr>
        <p:spPr>
          <a:xfrm>
            <a:off x="10917788" y="6739562"/>
            <a:ext cx="1976277" cy="1976277"/>
          </a:xfrm>
          <a:custGeom>
            <a:avLst/>
            <a:gdLst/>
            <a:ahLst/>
            <a:cxnLst/>
            <a:rect l="l" t="t" r="r" b="b"/>
            <a:pathLst>
              <a:path w="1976277" h="1976277">
                <a:moveTo>
                  <a:pt x="0" y="0"/>
                </a:moveTo>
                <a:lnTo>
                  <a:pt x="1976277" y="0"/>
                </a:lnTo>
                <a:lnTo>
                  <a:pt x="1976277" y="1976278"/>
                </a:lnTo>
                <a:lnTo>
                  <a:pt x="0" y="1976278"/>
                </a:lnTo>
                <a:lnTo>
                  <a:pt x="0" y="0"/>
                </a:lnTo>
                <a:close/>
              </a:path>
            </a:pathLst>
          </a:custGeom>
          <a:blipFill>
            <a:blip r:embed="rId6"/>
            <a:stretch>
              <a:fillRect/>
            </a:stretch>
          </a:blipFill>
        </p:spPr>
        <p:txBody>
          <a:bodyPr/>
          <a:lstStyle/>
          <a:p>
            <a:endParaRPr lang="en-GB"/>
          </a:p>
        </p:txBody>
      </p:sp>
      <p:sp>
        <p:nvSpPr>
          <p:cNvPr id="11" name="Freeform 11"/>
          <p:cNvSpPr/>
          <p:nvPr/>
        </p:nvSpPr>
        <p:spPr>
          <a:xfrm>
            <a:off x="15007140" y="4785921"/>
            <a:ext cx="1965857" cy="1965857"/>
          </a:xfrm>
          <a:custGeom>
            <a:avLst/>
            <a:gdLst/>
            <a:ahLst/>
            <a:cxnLst/>
            <a:rect l="l" t="t" r="r" b="b"/>
            <a:pathLst>
              <a:path w="1965857" h="1965857">
                <a:moveTo>
                  <a:pt x="0" y="0"/>
                </a:moveTo>
                <a:lnTo>
                  <a:pt x="1965858" y="0"/>
                </a:lnTo>
                <a:lnTo>
                  <a:pt x="1965858" y="1965858"/>
                </a:lnTo>
                <a:lnTo>
                  <a:pt x="0" y="1965858"/>
                </a:lnTo>
                <a:lnTo>
                  <a:pt x="0" y="0"/>
                </a:lnTo>
                <a:close/>
              </a:path>
            </a:pathLst>
          </a:custGeom>
          <a:blipFill>
            <a:blip r:embed="rId7"/>
            <a:stretch>
              <a:fillRect/>
            </a:stretch>
          </a:blipFill>
        </p:spPr>
        <p:txBody>
          <a:bodyPr/>
          <a:lstStyle/>
          <a:p>
            <a:endParaRPr lang="en-GB"/>
          </a:p>
        </p:txBody>
      </p:sp>
      <p:sp>
        <p:nvSpPr>
          <p:cNvPr id="12" name="TextBox 12"/>
          <p:cNvSpPr txBox="1"/>
          <p:nvPr/>
        </p:nvSpPr>
        <p:spPr>
          <a:xfrm>
            <a:off x="2180066" y="5571682"/>
            <a:ext cx="1017173" cy="356235"/>
          </a:xfrm>
          <a:prstGeom prst="rect">
            <a:avLst/>
          </a:prstGeom>
        </p:spPr>
        <p:txBody>
          <a:bodyPr lIns="0" tIns="0" rIns="0" bIns="0" rtlCol="0" anchor="t">
            <a:spAutoFit/>
          </a:bodyPr>
          <a:lstStyle/>
          <a:p>
            <a:pPr algn="l">
              <a:lnSpc>
                <a:spcPts val="2940"/>
              </a:lnSpc>
            </a:pPr>
            <a:r>
              <a:rPr lang="en-US" sz="2100">
                <a:solidFill>
                  <a:srgbClr val="000000"/>
                </a:solidFill>
                <a:latin typeface="Open Sans Bold"/>
              </a:rPr>
              <a:t>PASO 1</a:t>
            </a:r>
          </a:p>
        </p:txBody>
      </p:sp>
      <p:sp>
        <p:nvSpPr>
          <p:cNvPr id="13" name="TextBox 13"/>
          <p:cNvSpPr txBox="1"/>
          <p:nvPr/>
        </p:nvSpPr>
        <p:spPr>
          <a:xfrm>
            <a:off x="4568469" y="9061132"/>
            <a:ext cx="1017173" cy="356235"/>
          </a:xfrm>
          <a:prstGeom prst="rect">
            <a:avLst/>
          </a:prstGeom>
        </p:spPr>
        <p:txBody>
          <a:bodyPr lIns="0" tIns="0" rIns="0" bIns="0" rtlCol="0" anchor="t">
            <a:spAutoFit/>
          </a:bodyPr>
          <a:lstStyle/>
          <a:p>
            <a:pPr algn="l">
              <a:lnSpc>
                <a:spcPts val="2940"/>
              </a:lnSpc>
            </a:pPr>
            <a:r>
              <a:rPr lang="en-US" sz="2100">
                <a:solidFill>
                  <a:srgbClr val="000000"/>
                </a:solidFill>
                <a:latin typeface="Open Sans Bold"/>
              </a:rPr>
              <a:t>PASO 2</a:t>
            </a:r>
          </a:p>
        </p:txBody>
      </p:sp>
      <p:sp>
        <p:nvSpPr>
          <p:cNvPr id="14" name="TextBox 14"/>
          <p:cNvSpPr txBox="1"/>
          <p:nvPr/>
        </p:nvSpPr>
        <p:spPr>
          <a:xfrm>
            <a:off x="7807216" y="4055616"/>
            <a:ext cx="1017173" cy="356235"/>
          </a:xfrm>
          <a:prstGeom prst="rect">
            <a:avLst/>
          </a:prstGeom>
        </p:spPr>
        <p:txBody>
          <a:bodyPr lIns="0" tIns="0" rIns="0" bIns="0" rtlCol="0" anchor="t">
            <a:spAutoFit/>
          </a:bodyPr>
          <a:lstStyle/>
          <a:p>
            <a:pPr algn="l">
              <a:lnSpc>
                <a:spcPts val="2940"/>
              </a:lnSpc>
            </a:pPr>
            <a:r>
              <a:rPr lang="en-US" sz="2100">
                <a:solidFill>
                  <a:srgbClr val="000000"/>
                </a:solidFill>
                <a:latin typeface="Open Sans Bold"/>
              </a:rPr>
              <a:t>PASO 3</a:t>
            </a:r>
          </a:p>
        </p:txBody>
      </p:sp>
      <p:sp>
        <p:nvSpPr>
          <p:cNvPr id="15" name="TextBox 15"/>
          <p:cNvSpPr txBox="1"/>
          <p:nvPr/>
        </p:nvSpPr>
        <p:spPr>
          <a:xfrm>
            <a:off x="11397340" y="8902065"/>
            <a:ext cx="1017173" cy="356235"/>
          </a:xfrm>
          <a:prstGeom prst="rect">
            <a:avLst/>
          </a:prstGeom>
        </p:spPr>
        <p:txBody>
          <a:bodyPr lIns="0" tIns="0" rIns="0" bIns="0" rtlCol="0" anchor="t">
            <a:spAutoFit/>
          </a:bodyPr>
          <a:lstStyle/>
          <a:p>
            <a:pPr algn="l">
              <a:lnSpc>
                <a:spcPts val="2940"/>
              </a:lnSpc>
            </a:pPr>
            <a:r>
              <a:rPr lang="en-US" sz="2100">
                <a:solidFill>
                  <a:srgbClr val="000000"/>
                </a:solidFill>
                <a:latin typeface="Open Sans Bold"/>
              </a:rPr>
              <a:t>PASO 4</a:t>
            </a:r>
          </a:p>
        </p:txBody>
      </p:sp>
      <p:sp>
        <p:nvSpPr>
          <p:cNvPr id="16" name="TextBox 16"/>
          <p:cNvSpPr txBox="1"/>
          <p:nvPr/>
        </p:nvSpPr>
        <p:spPr>
          <a:xfrm>
            <a:off x="15623576" y="6889646"/>
            <a:ext cx="1017173" cy="356235"/>
          </a:xfrm>
          <a:prstGeom prst="rect">
            <a:avLst/>
          </a:prstGeom>
        </p:spPr>
        <p:txBody>
          <a:bodyPr lIns="0" tIns="0" rIns="0" bIns="0" rtlCol="0" anchor="t">
            <a:spAutoFit/>
          </a:bodyPr>
          <a:lstStyle/>
          <a:p>
            <a:pPr algn="l">
              <a:lnSpc>
                <a:spcPts val="2940"/>
              </a:lnSpc>
            </a:pPr>
            <a:r>
              <a:rPr lang="en-US" sz="2100">
                <a:solidFill>
                  <a:srgbClr val="000000"/>
                </a:solidFill>
                <a:latin typeface="Open Sans Bold"/>
              </a:rPr>
              <a:t>PASO 5</a:t>
            </a:r>
          </a:p>
        </p:txBody>
      </p:sp>
      <p:sp>
        <p:nvSpPr>
          <p:cNvPr id="17" name="AutoShape 17"/>
          <p:cNvSpPr/>
          <p:nvPr/>
        </p:nvSpPr>
        <p:spPr>
          <a:xfrm>
            <a:off x="3493635" y="4411851"/>
            <a:ext cx="1583420" cy="2515895"/>
          </a:xfrm>
          <a:prstGeom prst="line">
            <a:avLst/>
          </a:prstGeom>
          <a:ln w="38100" cap="flat">
            <a:solidFill>
              <a:srgbClr val="000000"/>
            </a:solidFill>
            <a:prstDash val="sysDash"/>
            <a:headEnd type="none" w="sm" len="sm"/>
            <a:tailEnd type="none" w="sm" len="sm"/>
          </a:ln>
        </p:spPr>
        <p:txBody>
          <a:bodyPr/>
          <a:lstStyle/>
          <a:p>
            <a:endParaRPr lang="en-GB"/>
          </a:p>
        </p:txBody>
      </p:sp>
      <p:sp>
        <p:nvSpPr>
          <p:cNvPr id="18" name="AutoShape 18"/>
          <p:cNvSpPr/>
          <p:nvPr/>
        </p:nvSpPr>
        <p:spPr>
          <a:xfrm flipV="1">
            <a:off x="6065584" y="6580495"/>
            <a:ext cx="2250218" cy="1466852"/>
          </a:xfrm>
          <a:prstGeom prst="line">
            <a:avLst/>
          </a:prstGeom>
          <a:ln w="38100" cap="flat">
            <a:solidFill>
              <a:srgbClr val="000000"/>
            </a:solidFill>
            <a:prstDash val="sysDash"/>
            <a:headEnd type="none" w="sm" len="sm"/>
            <a:tailEnd type="none" w="sm" len="sm"/>
          </a:ln>
        </p:spPr>
        <p:txBody>
          <a:bodyPr/>
          <a:lstStyle/>
          <a:p>
            <a:endParaRPr lang="en-GB"/>
          </a:p>
        </p:txBody>
      </p:sp>
      <p:sp>
        <p:nvSpPr>
          <p:cNvPr id="19" name="AutoShape 19"/>
          <p:cNvSpPr/>
          <p:nvPr/>
        </p:nvSpPr>
        <p:spPr>
          <a:xfrm>
            <a:off x="9286514" y="5609782"/>
            <a:ext cx="2619412" cy="1129780"/>
          </a:xfrm>
          <a:prstGeom prst="line">
            <a:avLst/>
          </a:prstGeom>
          <a:ln w="38100" cap="flat">
            <a:solidFill>
              <a:srgbClr val="000000"/>
            </a:solidFill>
            <a:prstDash val="sysDash"/>
            <a:headEnd type="none" w="sm" len="sm"/>
            <a:tailEnd type="none" w="sm" len="sm"/>
          </a:ln>
        </p:spPr>
        <p:txBody>
          <a:bodyPr/>
          <a:lstStyle/>
          <a:p>
            <a:endParaRPr lang="en-GB"/>
          </a:p>
        </p:txBody>
      </p:sp>
      <p:sp>
        <p:nvSpPr>
          <p:cNvPr id="20" name="AutoShape 20"/>
          <p:cNvSpPr/>
          <p:nvPr/>
        </p:nvSpPr>
        <p:spPr>
          <a:xfrm flipV="1">
            <a:off x="12894065" y="5768850"/>
            <a:ext cx="2113075" cy="1958851"/>
          </a:xfrm>
          <a:prstGeom prst="line">
            <a:avLst/>
          </a:prstGeom>
          <a:ln w="38100" cap="flat">
            <a:solidFill>
              <a:srgbClr val="000000"/>
            </a:solidFill>
            <a:prstDash val="sysDash"/>
            <a:headEnd type="none" w="sm" len="sm"/>
            <a:tailEnd type="none" w="sm" len="sm"/>
          </a:ln>
        </p:spPr>
        <p:txBody>
          <a:bodyPr/>
          <a:lstStyle/>
          <a:p>
            <a:endParaRPr lang="en-GB"/>
          </a:p>
        </p:txBody>
      </p:sp>
      <p:sp>
        <p:nvSpPr>
          <p:cNvPr id="21" name="TextBox 21"/>
          <p:cNvSpPr txBox="1"/>
          <p:nvPr/>
        </p:nvSpPr>
        <p:spPr>
          <a:xfrm>
            <a:off x="1059868" y="1875767"/>
            <a:ext cx="5005716" cy="679451"/>
          </a:xfrm>
          <a:prstGeom prst="rect">
            <a:avLst/>
          </a:prstGeom>
        </p:spPr>
        <p:txBody>
          <a:bodyPr lIns="0" tIns="0" rIns="0" bIns="0" rtlCol="0" anchor="t">
            <a:spAutoFit/>
          </a:bodyPr>
          <a:lstStyle/>
          <a:p>
            <a:pPr algn="l">
              <a:lnSpc>
                <a:spcPts val="5599"/>
              </a:lnSpc>
            </a:pPr>
            <a:r>
              <a:rPr lang="en-US" sz="3999" dirty="0" err="1">
                <a:solidFill>
                  <a:srgbClr val="FFFFFF"/>
                </a:solidFill>
                <a:latin typeface="Open Sans Italics"/>
              </a:rPr>
              <a:t>Señalá</a:t>
            </a:r>
            <a:r>
              <a:rPr lang="en-US" sz="3999" dirty="0">
                <a:solidFill>
                  <a:srgbClr val="FFFFFF"/>
                </a:solidFill>
                <a:latin typeface="Open Sans Italics"/>
              </a:rPr>
              <a:t> pa </a:t>
            </a:r>
            <a:r>
              <a:rPr lang="en-US" sz="3999" dirty="0" err="1">
                <a:solidFill>
                  <a:srgbClr val="FFFFFF"/>
                </a:solidFill>
                <a:latin typeface="Open Sans Italics"/>
              </a:rPr>
              <a:t>protehá</a:t>
            </a:r>
            <a:endParaRPr lang="en-US" sz="3999" dirty="0">
              <a:solidFill>
                <a:srgbClr val="FFFFFF"/>
              </a:solidFill>
              <a:latin typeface="Open Sans Itali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0119" y="3009900"/>
            <a:ext cx="18538119" cy="7277100"/>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57968" b="-57968"/>
            </a:stretch>
          </a:blipFill>
        </p:spPr>
        <p:txBody>
          <a:bodyPr/>
          <a:lstStyle/>
          <a:p>
            <a:endParaRPr lang="en-GB"/>
          </a:p>
        </p:txBody>
      </p:sp>
      <p:sp>
        <p:nvSpPr>
          <p:cNvPr id="9" name="TextBox 9"/>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PRAKTIKÁ KU E PASONAN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26936" y="665986"/>
            <a:ext cx="3732364" cy="1437835"/>
            <a:chOff x="0" y="0"/>
            <a:chExt cx="4976485" cy="1917114"/>
          </a:xfrm>
        </p:grpSpPr>
        <p:sp>
          <p:nvSpPr>
            <p:cNvPr id="3" name="Freeform 3"/>
            <p:cNvSpPr/>
            <p:nvPr/>
          </p:nvSpPr>
          <p:spPr>
            <a:xfrm>
              <a:off x="0" y="0"/>
              <a:ext cx="826879" cy="1917114"/>
            </a:xfrm>
            <a:custGeom>
              <a:avLst/>
              <a:gdLst/>
              <a:ahLst/>
              <a:cxnLst/>
              <a:rect l="l" t="t" r="r" b="b"/>
              <a:pathLst>
                <a:path w="826879" h="1917114">
                  <a:moveTo>
                    <a:pt x="0" y="0"/>
                  </a:moveTo>
                  <a:lnTo>
                    <a:pt x="826879" y="0"/>
                  </a:lnTo>
                  <a:lnTo>
                    <a:pt x="826879" y="1917114"/>
                  </a:lnTo>
                  <a:lnTo>
                    <a:pt x="0" y="1917114"/>
                  </a:lnTo>
                  <a:lnTo>
                    <a:pt x="0" y="0"/>
                  </a:lnTo>
                  <a:close/>
                </a:path>
              </a:pathLst>
            </a:custGeom>
            <a:blipFill>
              <a:blip r:embed="rId2"/>
              <a:stretch>
                <a:fillRect/>
              </a:stretch>
            </a:blipFill>
          </p:spPr>
          <p:txBody>
            <a:bodyPr/>
            <a:lstStyle/>
            <a:p>
              <a:endParaRPr lang="en-GB"/>
            </a:p>
          </p:txBody>
        </p:sp>
        <p:sp>
          <p:nvSpPr>
            <p:cNvPr id="4" name="Freeform 4"/>
            <p:cNvSpPr/>
            <p:nvPr/>
          </p:nvSpPr>
          <p:spPr>
            <a:xfrm>
              <a:off x="1031668" y="0"/>
              <a:ext cx="826879" cy="1917114"/>
            </a:xfrm>
            <a:custGeom>
              <a:avLst/>
              <a:gdLst/>
              <a:ahLst/>
              <a:cxnLst/>
              <a:rect l="l" t="t" r="r" b="b"/>
              <a:pathLst>
                <a:path w="826879" h="1917114">
                  <a:moveTo>
                    <a:pt x="0" y="0"/>
                  </a:moveTo>
                  <a:lnTo>
                    <a:pt x="826880" y="0"/>
                  </a:lnTo>
                  <a:lnTo>
                    <a:pt x="826880" y="1917114"/>
                  </a:lnTo>
                  <a:lnTo>
                    <a:pt x="0" y="1917114"/>
                  </a:lnTo>
                  <a:lnTo>
                    <a:pt x="0" y="0"/>
                  </a:lnTo>
                  <a:close/>
                </a:path>
              </a:pathLst>
            </a:custGeom>
            <a:blipFill>
              <a:blip r:embed="rId3"/>
              <a:stretch>
                <a:fillRect/>
              </a:stretch>
            </a:blipFill>
          </p:spPr>
          <p:txBody>
            <a:bodyPr/>
            <a:lstStyle/>
            <a:p>
              <a:endParaRPr lang="en-GB"/>
            </a:p>
          </p:txBody>
        </p:sp>
        <p:sp>
          <p:nvSpPr>
            <p:cNvPr id="5" name="Freeform 5"/>
            <p:cNvSpPr/>
            <p:nvPr/>
          </p:nvSpPr>
          <p:spPr>
            <a:xfrm>
              <a:off x="2070981" y="0"/>
              <a:ext cx="826879" cy="1917114"/>
            </a:xfrm>
            <a:custGeom>
              <a:avLst/>
              <a:gdLst/>
              <a:ahLst/>
              <a:cxnLst/>
              <a:rect l="l" t="t" r="r" b="b"/>
              <a:pathLst>
                <a:path w="826879" h="1917114">
                  <a:moveTo>
                    <a:pt x="0" y="0"/>
                  </a:moveTo>
                  <a:lnTo>
                    <a:pt x="826879" y="0"/>
                  </a:lnTo>
                  <a:lnTo>
                    <a:pt x="826879" y="1917114"/>
                  </a:lnTo>
                  <a:lnTo>
                    <a:pt x="0" y="1917114"/>
                  </a:lnTo>
                  <a:lnTo>
                    <a:pt x="0" y="0"/>
                  </a:lnTo>
                  <a:close/>
                </a:path>
              </a:pathLst>
            </a:custGeom>
            <a:blipFill>
              <a:blip r:embed="rId4"/>
              <a:stretch>
                <a:fillRect/>
              </a:stretch>
            </a:blipFill>
          </p:spPr>
          <p:txBody>
            <a:bodyPr/>
            <a:lstStyle/>
            <a:p>
              <a:endParaRPr lang="en-GB"/>
            </a:p>
          </p:txBody>
        </p:sp>
        <p:sp>
          <p:nvSpPr>
            <p:cNvPr id="6" name="Freeform 6"/>
            <p:cNvSpPr/>
            <p:nvPr/>
          </p:nvSpPr>
          <p:spPr>
            <a:xfrm>
              <a:off x="3110293" y="0"/>
              <a:ext cx="826879" cy="1917114"/>
            </a:xfrm>
            <a:custGeom>
              <a:avLst/>
              <a:gdLst/>
              <a:ahLst/>
              <a:cxnLst/>
              <a:rect l="l" t="t" r="r" b="b"/>
              <a:pathLst>
                <a:path w="826879" h="1917114">
                  <a:moveTo>
                    <a:pt x="0" y="0"/>
                  </a:moveTo>
                  <a:lnTo>
                    <a:pt x="826880" y="0"/>
                  </a:lnTo>
                  <a:lnTo>
                    <a:pt x="826880" y="1917114"/>
                  </a:lnTo>
                  <a:lnTo>
                    <a:pt x="0" y="1917114"/>
                  </a:lnTo>
                  <a:lnTo>
                    <a:pt x="0" y="0"/>
                  </a:lnTo>
                  <a:close/>
                </a:path>
              </a:pathLst>
            </a:custGeom>
            <a:blipFill>
              <a:blip r:embed="rId5"/>
              <a:stretch>
                <a:fillRect/>
              </a:stretch>
            </a:blipFill>
          </p:spPr>
          <p:txBody>
            <a:bodyPr/>
            <a:lstStyle/>
            <a:p>
              <a:endParaRPr lang="en-GB"/>
            </a:p>
          </p:txBody>
        </p:sp>
        <p:sp>
          <p:nvSpPr>
            <p:cNvPr id="7" name="Freeform 7"/>
            <p:cNvSpPr/>
            <p:nvPr/>
          </p:nvSpPr>
          <p:spPr>
            <a:xfrm>
              <a:off x="4149606" y="0"/>
              <a:ext cx="826879" cy="1917114"/>
            </a:xfrm>
            <a:custGeom>
              <a:avLst/>
              <a:gdLst/>
              <a:ahLst/>
              <a:cxnLst/>
              <a:rect l="l" t="t" r="r" b="b"/>
              <a:pathLst>
                <a:path w="826879" h="1917114">
                  <a:moveTo>
                    <a:pt x="0" y="0"/>
                  </a:moveTo>
                  <a:lnTo>
                    <a:pt x="826879" y="0"/>
                  </a:lnTo>
                  <a:lnTo>
                    <a:pt x="826879" y="1917114"/>
                  </a:lnTo>
                  <a:lnTo>
                    <a:pt x="0" y="1917114"/>
                  </a:lnTo>
                  <a:lnTo>
                    <a:pt x="0" y="0"/>
                  </a:lnTo>
                  <a:close/>
                </a:path>
              </a:pathLst>
            </a:custGeom>
            <a:blipFill>
              <a:blip r:embed="rId6"/>
              <a:stretch>
                <a:fillRect/>
              </a:stretch>
            </a:blipFill>
          </p:spPr>
          <p:txBody>
            <a:bodyPr/>
            <a:lstStyle/>
            <a:p>
              <a:endParaRPr lang="en-GB"/>
            </a:p>
          </p:txBody>
        </p:sp>
      </p:grpSp>
      <p:sp>
        <p:nvSpPr>
          <p:cNvPr id="8" name="Freeform 8"/>
          <p:cNvSpPr/>
          <p:nvPr/>
        </p:nvSpPr>
        <p:spPr>
          <a:xfrm>
            <a:off x="1041725" y="4146207"/>
            <a:ext cx="473836" cy="473836"/>
          </a:xfrm>
          <a:custGeom>
            <a:avLst/>
            <a:gdLst/>
            <a:ahLst/>
            <a:cxnLst/>
            <a:rect l="l" t="t" r="r" b="b"/>
            <a:pathLst>
              <a:path w="473836" h="473836">
                <a:moveTo>
                  <a:pt x="0" y="0"/>
                </a:moveTo>
                <a:lnTo>
                  <a:pt x="473836" y="0"/>
                </a:lnTo>
                <a:lnTo>
                  <a:pt x="473836" y="473836"/>
                </a:lnTo>
                <a:lnTo>
                  <a:pt x="0" y="473836"/>
                </a:lnTo>
                <a:lnTo>
                  <a:pt x="0" y="0"/>
                </a:lnTo>
                <a:close/>
              </a:path>
            </a:pathLst>
          </a:custGeom>
          <a:blipFill>
            <a:blip r:embed="rId7"/>
            <a:stretch>
              <a:fillRect/>
            </a:stretch>
          </a:blipFill>
        </p:spPr>
        <p:txBody>
          <a:bodyPr/>
          <a:lstStyle/>
          <a:p>
            <a:endParaRPr lang="en-GB"/>
          </a:p>
        </p:txBody>
      </p:sp>
      <p:sp>
        <p:nvSpPr>
          <p:cNvPr id="9" name="Freeform 9"/>
          <p:cNvSpPr/>
          <p:nvPr/>
        </p:nvSpPr>
        <p:spPr>
          <a:xfrm>
            <a:off x="1028700" y="5143500"/>
            <a:ext cx="499885" cy="499885"/>
          </a:xfrm>
          <a:custGeom>
            <a:avLst/>
            <a:gdLst/>
            <a:ahLst/>
            <a:cxnLst/>
            <a:rect l="l" t="t" r="r" b="b"/>
            <a:pathLst>
              <a:path w="499885" h="499885">
                <a:moveTo>
                  <a:pt x="0" y="0"/>
                </a:moveTo>
                <a:lnTo>
                  <a:pt x="499885" y="0"/>
                </a:lnTo>
                <a:lnTo>
                  <a:pt x="499885" y="499885"/>
                </a:lnTo>
                <a:lnTo>
                  <a:pt x="0" y="499885"/>
                </a:lnTo>
                <a:lnTo>
                  <a:pt x="0" y="0"/>
                </a:lnTo>
                <a:close/>
              </a:path>
            </a:pathLst>
          </a:custGeom>
          <a:blipFill>
            <a:blip r:embed="rId8"/>
            <a:stretch>
              <a:fillRect/>
            </a:stretch>
          </a:blipFill>
        </p:spPr>
        <p:txBody>
          <a:bodyPr/>
          <a:lstStyle/>
          <a:p>
            <a:endParaRPr lang="en-GB"/>
          </a:p>
        </p:txBody>
      </p:sp>
      <p:sp>
        <p:nvSpPr>
          <p:cNvPr id="10" name="Freeform 10"/>
          <p:cNvSpPr/>
          <p:nvPr/>
        </p:nvSpPr>
        <p:spPr>
          <a:xfrm>
            <a:off x="1015675" y="6204808"/>
            <a:ext cx="499885" cy="499885"/>
          </a:xfrm>
          <a:custGeom>
            <a:avLst/>
            <a:gdLst/>
            <a:ahLst/>
            <a:cxnLst/>
            <a:rect l="l" t="t" r="r" b="b"/>
            <a:pathLst>
              <a:path w="499885" h="499885">
                <a:moveTo>
                  <a:pt x="0" y="0"/>
                </a:moveTo>
                <a:lnTo>
                  <a:pt x="499886" y="0"/>
                </a:lnTo>
                <a:lnTo>
                  <a:pt x="499886" y="499886"/>
                </a:lnTo>
                <a:lnTo>
                  <a:pt x="0" y="499886"/>
                </a:lnTo>
                <a:lnTo>
                  <a:pt x="0" y="0"/>
                </a:lnTo>
                <a:close/>
              </a:path>
            </a:pathLst>
          </a:custGeom>
          <a:blipFill>
            <a:blip r:embed="rId9"/>
            <a:stretch>
              <a:fillRect/>
            </a:stretch>
          </a:blipFill>
        </p:spPr>
        <p:txBody>
          <a:bodyPr/>
          <a:lstStyle/>
          <a:p>
            <a:endParaRPr lang="en-GB"/>
          </a:p>
        </p:txBody>
      </p:sp>
      <p:sp>
        <p:nvSpPr>
          <p:cNvPr id="11" name="Freeform 11"/>
          <p:cNvSpPr/>
          <p:nvPr/>
        </p:nvSpPr>
        <p:spPr>
          <a:xfrm>
            <a:off x="1015675" y="7447307"/>
            <a:ext cx="525935" cy="525935"/>
          </a:xfrm>
          <a:custGeom>
            <a:avLst/>
            <a:gdLst/>
            <a:ahLst/>
            <a:cxnLst/>
            <a:rect l="l" t="t" r="r" b="b"/>
            <a:pathLst>
              <a:path w="525935" h="525935">
                <a:moveTo>
                  <a:pt x="0" y="0"/>
                </a:moveTo>
                <a:lnTo>
                  <a:pt x="525935" y="0"/>
                </a:lnTo>
                <a:lnTo>
                  <a:pt x="525935" y="525935"/>
                </a:lnTo>
                <a:lnTo>
                  <a:pt x="0" y="525935"/>
                </a:lnTo>
                <a:lnTo>
                  <a:pt x="0" y="0"/>
                </a:lnTo>
                <a:close/>
              </a:path>
            </a:pathLst>
          </a:custGeom>
          <a:blipFill>
            <a:blip r:embed="rId10"/>
            <a:stretch>
              <a:fillRect/>
            </a:stretch>
          </a:blipFill>
        </p:spPr>
        <p:txBody>
          <a:bodyPr/>
          <a:lstStyle/>
          <a:p>
            <a:endParaRPr lang="en-GB"/>
          </a:p>
        </p:txBody>
      </p:sp>
      <p:sp>
        <p:nvSpPr>
          <p:cNvPr id="12" name="Freeform 12"/>
          <p:cNvSpPr/>
          <p:nvPr/>
        </p:nvSpPr>
        <p:spPr>
          <a:xfrm>
            <a:off x="1015675" y="8716192"/>
            <a:ext cx="499885" cy="499885"/>
          </a:xfrm>
          <a:custGeom>
            <a:avLst/>
            <a:gdLst/>
            <a:ahLst/>
            <a:cxnLst/>
            <a:rect l="l" t="t" r="r" b="b"/>
            <a:pathLst>
              <a:path w="499885" h="499885">
                <a:moveTo>
                  <a:pt x="0" y="0"/>
                </a:moveTo>
                <a:lnTo>
                  <a:pt x="499886" y="0"/>
                </a:lnTo>
                <a:lnTo>
                  <a:pt x="499886" y="499885"/>
                </a:lnTo>
                <a:lnTo>
                  <a:pt x="0" y="499885"/>
                </a:lnTo>
                <a:lnTo>
                  <a:pt x="0" y="0"/>
                </a:lnTo>
                <a:close/>
              </a:path>
            </a:pathLst>
          </a:custGeom>
          <a:blipFill>
            <a:blip r:embed="rId11"/>
            <a:stretch>
              <a:fillRect/>
            </a:stretch>
          </a:blipFill>
        </p:spPr>
        <p:txBody>
          <a:bodyPr/>
          <a:lstStyle/>
          <a:p>
            <a:endParaRPr lang="en-GB"/>
          </a:p>
        </p:txBody>
      </p:sp>
      <p:sp>
        <p:nvSpPr>
          <p:cNvPr id="13" name="Freeform 13"/>
          <p:cNvSpPr/>
          <p:nvPr/>
        </p:nvSpPr>
        <p:spPr>
          <a:xfrm>
            <a:off x="1028700" y="1028700"/>
            <a:ext cx="1320788" cy="1075121"/>
          </a:xfrm>
          <a:custGeom>
            <a:avLst/>
            <a:gdLst/>
            <a:ahLst/>
            <a:cxnLst/>
            <a:rect l="l" t="t" r="r" b="b"/>
            <a:pathLst>
              <a:path w="1320788" h="1075121">
                <a:moveTo>
                  <a:pt x="0" y="0"/>
                </a:moveTo>
                <a:lnTo>
                  <a:pt x="1320788" y="0"/>
                </a:lnTo>
                <a:lnTo>
                  <a:pt x="1320788" y="1075121"/>
                </a:lnTo>
                <a:lnTo>
                  <a:pt x="0" y="1075121"/>
                </a:lnTo>
                <a:lnTo>
                  <a:pt x="0" y="0"/>
                </a:lnTo>
                <a:close/>
              </a:path>
            </a:pathLst>
          </a:custGeom>
          <a:blipFill>
            <a:blip r:embed="rId12"/>
            <a:stretch>
              <a:fillRect/>
            </a:stretch>
          </a:blipFill>
        </p:spPr>
        <p:txBody>
          <a:bodyPr/>
          <a:lstStyle/>
          <a:p>
            <a:endParaRPr lang="en-GB"/>
          </a:p>
        </p:txBody>
      </p:sp>
      <p:sp>
        <p:nvSpPr>
          <p:cNvPr id="14" name="TextBox 14"/>
          <p:cNvSpPr txBox="1"/>
          <p:nvPr/>
        </p:nvSpPr>
        <p:spPr>
          <a:xfrm>
            <a:off x="3238858" y="1490411"/>
            <a:ext cx="12696618" cy="613410"/>
          </a:xfrm>
          <a:prstGeom prst="rect">
            <a:avLst/>
          </a:prstGeom>
        </p:spPr>
        <p:txBody>
          <a:bodyPr lIns="0" tIns="0" rIns="0" bIns="0" rtlCol="0" anchor="t">
            <a:spAutoFit/>
          </a:bodyPr>
          <a:lstStyle/>
          <a:p>
            <a:pPr algn="just">
              <a:lnSpc>
                <a:spcPts val="5040"/>
              </a:lnSpc>
              <a:spcBef>
                <a:spcPct val="0"/>
              </a:spcBef>
            </a:pPr>
            <a:r>
              <a:rPr lang="en-US" sz="3600">
                <a:solidFill>
                  <a:srgbClr val="000000"/>
                </a:solidFill>
                <a:latin typeface="Open Sans Italics"/>
              </a:rPr>
              <a:t>E sinku pasonan di </a:t>
            </a:r>
            <a:r>
              <a:rPr lang="en-US" sz="3600">
                <a:solidFill>
                  <a:srgbClr val="000000"/>
                </a:solidFill>
                <a:latin typeface="Open Sans"/>
              </a:rPr>
              <a:t> </a:t>
            </a:r>
            <a:r>
              <a:rPr lang="en-US" sz="3600">
                <a:solidFill>
                  <a:srgbClr val="000000"/>
                </a:solidFill>
                <a:latin typeface="Open Sans Bold"/>
              </a:rPr>
              <a:t>Kódigo di Protekshon</a:t>
            </a:r>
          </a:p>
        </p:txBody>
      </p:sp>
      <p:sp>
        <p:nvSpPr>
          <p:cNvPr id="15" name="TextBox 15"/>
          <p:cNvSpPr txBox="1"/>
          <p:nvPr/>
        </p:nvSpPr>
        <p:spPr>
          <a:xfrm>
            <a:off x="1028700" y="2574152"/>
            <a:ext cx="16230600" cy="1054100"/>
          </a:xfrm>
          <a:prstGeom prst="rect">
            <a:avLst/>
          </a:prstGeom>
        </p:spPr>
        <p:txBody>
          <a:bodyPr lIns="0" tIns="0" rIns="0" bIns="0" rtlCol="0" anchor="t">
            <a:spAutoFit/>
          </a:bodyPr>
          <a:lstStyle/>
          <a:p>
            <a:pPr algn="l">
              <a:lnSpc>
                <a:spcPts val="2800"/>
              </a:lnSpc>
              <a:spcBef>
                <a:spcPct val="0"/>
              </a:spcBef>
            </a:pPr>
            <a:r>
              <a:rPr lang="en-US" sz="2000">
                <a:solidFill>
                  <a:srgbClr val="000000"/>
                </a:solidFill>
                <a:latin typeface="Open Sans"/>
              </a:rPr>
              <a:t>E Kódigo di Protekshon ta relevante pa tur profeshonal na Kòrsou ku ta traha den trabou sosial, enseñansa, salubridat i seguridat. Ku esaki ta wòrdu palabrá kon profeshonalnan por señalá maltrato di mucha i violensia relashonal i siguidamente kua pasonan nan mester tuma pa prevení òf stòp situashonnan insigur. E Kódigo di Protekshon ta konsistí di sinku paso. </a:t>
            </a:r>
          </a:p>
        </p:txBody>
      </p:sp>
      <p:sp>
        <p:nvSpPr>
          <p:cNvPr id="16" name="TextBox 16"/>
          <p:cNvSpPr txBox="1"/>
          <p:nvPr/>
        </p:nvSpPr>
        <p:spPr>
          <a:xfrm>
            <a:off x="1915035" y="4117632"/>
            <a:ext cx="15344265" cy="300019"/>
          </a:xfrm>
          <a:prstGeom prst="rect">
            <a:avLst/>
          </a:prstGeom>
        </p:spPr>
        <p:txBody>
          <a:bodyPr lIns="0" tIns="0" rIns="0" bIns="0" rtlCol="0" anchor="t">
            <a:spAutoFit/>
          </a:bodyPr>
          <a:lstStyle/>
          <a:p>
            <a:pPr algn="l">
              <a:lnSpc>
                <a:spcPts val="2519"/>
              </a:lnSpc>
            </a:pPr>
            <a:r>
              <a:rPr lang="en-US" sz="1799" dirty="0">
                <a:solidFill>
                  <a:srgbClr val="000000"/>
                </a:solidFill>
                <a:latin typeface="Open Sans Bold"/>
              </a:rPr>
              <a:t>PASO 1:</a:t>
            </a:r>
            <a:endParaRPr lang="en-US" sz="1400" dirty="0">
              <a:solidFill>
                <a:srgbClr val="000000"/>
              </a:solidFill>
              <a:latin typeface="Open Sans Italics"/>
            </a:endParaRPr>
          </a:p>
        </p:txBody>
      </p:sp>
      <p:sp>
        <p:nvSpPr>
          <p:cNvPr id="17" name="TextBox 17"/>
          <p:cNvSpPr txBox="1"/>
          <p:nvPr/>
        </p:nvSpPr>
        <p:spPr>
          <a:xfrm>
            <a:off x="1915035" y="5132970"/>
            <a:ext cx="15344265" cy="300019"/>
          </a:xfrm>
          <a:prstGeom prst="rect">
            <a:avLst/>
          </a:prstGeom>
        </p:spPr>
        <p:txBody>
          <a:bodyPr lIns="0" tIns="0" rIns="0" bIns="0" rtlCol="0" anchor="t">
            <a:spAutoFit/>
          </a:bodyPr>
          <a:lstStyle/>
          <a:p>
            <a:pPr algn="l">
              <a:lnSpc>
                <a:spcPts val="2519"/>
              </a:lnSpc>
            </a:pPr>
            <a:r>
              <a:rPr lang="en-US" sz="1799" dirty="0">
                <a:solidFill>
                  <a:srgbClr val="000000"/>
                </a:solidFill>
                <a:latin typeface="Open Sans Bold"/>
              </a:rPr>
              <a:t>PASO 2:</a:t>
            </a:r>
            <a:endParaRPr lang="en-US" sz="1399" dirty="0">
              <a:solidFill>
                <a:srgbClr val="000000"/>
              </a:solidFill>
              <a:latin typeface="Open Sans Italics"/>
            </a:endParaRPr>
          </a:p>
        </p:txBody>
      </p:sp>
      <p:sp>
        <p:nvSpPr>
          <p:cNvPr id="18" name="TextBox 18"/>
          <p:cNvSpPr txBox="1"/>
          <p:nvPr/>
        </p:nvSpPr>
        <p:spPr>
          <a:xfrm>
            <a:off x="1915035" y="6176233"/>
            <a:ext cx="15344265" cy="300019"/>
          </a:xfrm>
          <a:prstGeom prst="rect">
            <a:avLst/>
          </a:prstGeom>
        </p:spPr>
        <p:txBody>
          <a:bodyPr lIns="0" tIns="0" rIns="0" bIns="0" rtlCol="0" anchor="t">
            <a:spAutoFit/>
          </a:bodyPr>
          <a:lstStyle/>
          <a:p>
            <a:pPr algn="l">
              <a:lnSpc>
                <a:spcPts val="2519"/>
              </a:lnSpc>
            </a:pPr>
            <a:r>
              <a:rPr lang="en-US" sz="1799" dirty="0">
                <a:solidFill>
                  <a:srgbClr val="000000"/>
                </a:solidFill>
                <a:latin typeface="Open Sans Bold"/>
              </a:rPr>
              <a:t>PASO 3:</a:t>
            </a:r>
            <a:endParaRPr lang="en-US" sz="1399" dirty="0">
              <a:solidFill>
                <a:srgbClr val="000000"/>
              </a:solidFill>
              <a:latin typeface="Open Sans Italics"/>
            </a:endParaRPr>
          </a:p>
        </p:txBody>
      </p:sp>
      <p:sp>
        <p:nvSpPr>
          <p:cNvPr id="19" name="TextBox 19"/>
          <p:cNvSpPr txBox="1"/>
          <p:nvPr/>
        </p:nvSpPr>
        <p:spPr>
          <a:xfrm>
            <a:off x="1915035" y="7467147"/>
            <a:ext cx="15102604" cy="300019"/>
          </a:xfrm>
          <a:prstGeom prst="rect">
            <a:avLst/>
          </a:prstGeom>
        </p:spPr>
        <p:txBody>
          <a:bodyPr lIns="0" tIns="0" rIns="0" bIns="0" rtlCol="0" anchor="t">
            <a:spAutoFit/>
          </a:bodyPr>
          <a:lstStyle/>
          <a:p>
            <a:pPr algn="l">
              <a:lnSpc>
                <a:spcPts val="2519"/>
              </a:lnSpc>
            </a:pPr>
            <a:r>
              <a:rPr lang="en-US" sz="1799" dirty="0">
                <a:solidFill>
                  <a:srgbClr val="000000"/>
                </a:solidFill>
                <a:latin typeface="Open Sans Bold"/>
              </a:rPr>
              <a:t>PASO 4</a:t>
            </a:r>
            <a:r>
              <a:rPr lang="en-US" sz="1399" dirty="0">
                <a:solidFill>
                  <a:srgbClr val="000000"/>
                </a:solidFill>
                <a:latin typeface="Open Sans Italics"/>
              </a:rPr>
              <a:t>.</a:t>
            </a:r>
          </a:p>
        </p:txBody>
      </p:sp>
      <p:sp>
        <p:nvSpPr>
          <p:cNvPr id="20" name="TextBox 20"/>
          <p:cNvSpPr txBox="1"/>
          <p:nvPr/>
        </p:nvSpPr>
        <p:spPr>
          <a:xfrm>
            <a:off x="1915035" y="8769985"/>
            <a:ext cx="15344265" cy="300019"/>
          </a:xfrm>
          <a:prstGeom prst="rect">
            <a:avLst/>
          </a:prstGeom>
        </p:spPr>
        <p:txBody>
          <a:bodyPr lIns="0" tIns="0" rIns="0" bIns="0" rtlCol="0" anchor="t">
            <a:spAutoFit/>
          </a:bodyPr>
          <a:lstStyle/>
          <a:p>
            <a:pPr algn="l">
              <a:lnSpc>
                <a:spcPts val="2519"/>
              </a:lnSpc>
            </a:pPr>
            <a:r>
              <a:rPr lang="en-US" sz="1799" dirty="0">
                <a:solidFill>
                  <a:srgbClr val="000000"/>
                </a:solidFill>
                <a:latin typeface="Open Sans Bold"/>
              </a:rPr>
              <a:t>PASO 5:</a:t>
            </a:r>
            <a:endParaRPr lang="en-US" sz="1400" dirty="0">
              <a:solidFill>
                <a:srgbClr val="000000"/>
              </a:solidFill>
              <a:latin typeface="Open Sans Itali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C8772-8916-3B29-DE71-3DB0AE18270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DF9E9B8-AAC1-8336-B570-151C65F16B3D}"/>
              </a:ext>
            </a:extLst>
          </p:cNvPr>
          <p:cNvGrpSpPr/>
          <p:nvPr/>
        </p:nvGrpSpPr>
        <p:grpSpPr>
          <a:xfrm>
            <a:off x="13526936" y="665986"/>
            <a:ext cx="3732364" cy="1437835"/>
            <a:chOff x="0" y="0"/>
            <a:chExt cx="4976485" cy="1917114"/>
          </a:xfrm>
        </p:grpSpPr>
        <p:sp>
          <p:nvSpPr>
            <p:cNvPr id="3" name="Freeform 3">
              <a:extLst>
                <a:ext uri="{FF2B5EF4-FFF2-40B4-BE49-F238E27FC236}">
                  <a16:creationId xmlns:a16="http://schemas.microsoft.com/office/drawing/2014/main" id="{88E162F8-D65B-463F-AFB8-E20CF8253152}"/>
                </a:ext>
              </a:extLst>
            </p:cNvPr>
            <p:cNvSpPr/>
            <p:nvPr/>
          </p:nvSpPr>
          <p:spPr>
            <a:xfrm>
              <a:off x="0" y="0"/>
              <a:ext cx="826879" cy="1917114"/>
            </a:xfrm>
            <a:custGeom>
              <a:avLst/>
              <a:gdLst/>
              <a:ahLst/>
              <a:cxnLst/>
              <a:rect l="l" t="t" r="r" b="b"/>
              <a:pathLst>
                <a:path w="826879" h="1917114">
                  <a:moveTo>
                    <a:pt x="0" y="0"/>
                  </a:moveTo>
                  <a:lnTo>
                    <a:pt x="826879" y="0"/>
                  </a:lnTo>
                  <a:lnTo>
                    <a:pt x="826879" y="1917114"/>
                  </a:lnTo>
                  <a:lnTo>
                    <a:pt x="0" y="1917114"/>
                  </a:lnTo>
                  <a:lnTo>
                    <a:pt x="0" y="0"/>
                  </a:lnTo>
                  <a:close/>
                </a:path>
              </a:pathLst>
            </a:custGeom>
            <a:blipFill>
              <a:blip r:embed="rId2"/>
              <a:stretch>
                <a:fillRect/>
              </a:stretch>
            </a:blipFill>
          </p:spPr>
          <p:txBody>
            <a:bodyPr/>
            <a:lstStyle/>
            <a:p>
              <a:endParaRPr lang="en-GB"/>
            </a:p>
          </p:txBody>
        </p:sp>
        <p:sp>
          <p:nvSpPr>
            <p:cNvPr id="4" name="Freeform 4">
              <a:extLst>
                <a:ext uri="{FF2B5EF4-FFF2-40B4-BE49-F238E27FC236}">
                  <a16:creationId xmlns:a16="http://schemas.microsoft.com/office/drawing/2014/main" id="{C2B23C33-F9CC-872A-12AA-0FD41F69D6AD}"/>
                </a:ext>
              </a:extLst>
            </p:cNvPr>
            <p:cNvSpPr/>
            <p:nvPr/>
          </p:nvSpPr>
          <p:spPr>
            <a:xfrm>
              <a:off x="1031668" y="0"/>
              <a:ext cx="826879" cy="1917114"/>
            </a:xfrm>
            <a:custGeom>
              <a:avLst/>
              <a:gdLst/>
              <a:ahLst/>
              <a:cxnLst/>
              <a:rect l="l" t="t" r="r" b="b"/>
              <a:pathLst>
                <a:path w="826879" h="1917114">
                  <a:moveTo>
                    <a:pt x="0" y="0"/>
                  </a:moveTo>
                  <a:lnTo>
                    <a:pt x="826880" y="0"/>
                  </a:lnTo>
                  <a:lnTo>
                    <a:pt x="826880" y="1917114"/>
                  </a:lnTo>
                  <a:lnTo>
                    <a:pt x="0" y="1917114"/>
                  </a:lnTo>
                  <a:lnTo>
                    <a:pt x="0" y="0"/>
                  </a:lnTo>
                  <a:close/>
                </a:path>
              </a:pathLst>
            </a:custGeom>
            <a:blipFill>
              <a:blip r:embed="rId3"/>
              <a:stretch>
                <a:fillRect/>
              </a:stretch>
            </a:blipFill>
          </p:spPr>
          <p:txBody>
            <a:bodyPr/>
            <a:lstStyle/>
            <a:p>
              <a:endParaRPr lang="en-GB"/>
            </a:p>
          </p:txBody>
        </p:sp>
        <p:sp>
          <p:nvSpPr>
            <p:cNvPr id="5" name="Freeform 5">
              <a:extLst>
                <a:ext uri="{FF2B5EF4-FFF2-40B4-BE49-F238E27FC236}">
                  <a16:creationId xmlns:a16="http://schemas.microsoft.com/office/drawing/2014/main" id="{F0786C46-8C56-42A7-6874-D735181FC690}"/>
                </a:ext>
              </a:extLst>
            </p:cNvPr>
            <p:cNvSpPr/>
            <p:nvPr/>
          </p:nvSpPr>
          <p:spPr>
            <a:xfrm>
              <a:off x="2070981" y="0"/>
              <a:ext cx="826879" cy="1917114"/>
            </a:xfrm>
            <a:custGeom>
              <a:avLst/>
              <a:gdLst/>
              <a:ahLst/>
              <a:cxnLst/>
              <a:rect l="l" t="t" r="r" b="b"/>
              <a:pathLst>
                <a:path w="826879" h="1917114">
                  <a:moveTo>
                    <a:pt x="0" y="0"/>
                  </a:moveTo>
                  <a:lnTo>
                    <a:pt x="826879" y="0"/>
                  </a:lnTo>
                  <a:lnTo>
                    <a:pt x="826879" y="1917114"/>
                  </a:lnTo>
                  <a:lnTo>
                    <a:pt x="0" y="1917114"/>
                  </a:lnTo>
                  <a:lnTo>
                    <a:pt x="0" y="0"/>
                  </a:lnTo>
                  <a:close/>
                </a:path>
              </a:pathLst>
            </a:custGeom>
            <a:blipFill>
              <a:blip r:embed="rId4"/>
              <a:stretch>
                <a:fillRect/>
              </a:stretch>
            </a:blipFill>
          </p:spPr>
          <p:txBody>
            <a:bodyPr/>
            <a:lstStyle/>
            <a:p>
              <a:endParaRPr lang="en-GB"/>
            </a:p>
          </p:txBody>
        </p:sp>
        <p:sp>
          <p:nvSpPr>
            <p:cNvPr id="6" name="Freeform 6">
              <a:extLst>
                <a:ext uri="{FF2B5EF4-FFF2-40B4-BE49-F238E27FC236}">
                  <a16:creationId xmlns:a16="http://schemas.microsoft.com/office/drawing/2014/main" id="{FFF2B7C7-EFCB-2080-7913-9F1CE4C28929}"/>
                </a:ext>
              </a:extLst>
            </p:cNvPr>
            <p:cNvSpPr/>
            <p:nvPr/>
          </p:nvSpPr>
          <p:spPr>
            <a:xfrm>
              <a:off x="3110293" y="0"/>
              <a:ext cx="826879" cy="1917114"/>
            </a:xfrm>
            <a:custGeom>
              <a:avLst/>
              <a:gdLst/>
              <a:ahLst/>
              <a:cxnLst/>
              <a:rect l="l" t="t" r="r" b="b"/>
              <a:pathLst>
                <a:path w="826879" h="1917114">
                  <a:moveTo>
                    <a:pt x="0" y="0"/>
                  </a:moveTo>
                  <a:lnTo>
                    <a:pt x="826880" y="0"/>
                  </a:lnTo>
                  <a:lnTo>
                    <a:pt x="826880" y="1917114"/>
                  </a:lnTo>
                  <a:lnTo>
                    <a:pt x="0" y="1917114"/>
                  </a:lnTo>
                  <a:lnTo>
                    <a:pt x="0" y="0"/>
                  </a:lnTo>
                  <a:close/>
                </a:path>
              </a:pathLst>
            </a:custGeom>
            <a:blipFill>
              <a:blip r:embed="rId5"/>
              <a:stretch>
                <a:fillRect/>
              </a:stretch>
            </a:blipFill>
          </p:spPr>
          <p:txBody>
            <a:bodyPr/>
            <a:lstStyle/>
            <a:p>
              <a:endParaRPr lang="en-GB"/>
            </a:p>
          </p:txBody>
        </p:sp>
        <p:sp>
          <p:nvSpPr>
            <p:cNvPr id="7" name="Freeform 7">
              <a:extLst>
                <a:ext uri="{FF2B5EF4-FFF2-40B4-BE49-F238E27FC236}">
                  <a16:creationId xmlns:a16="http://schemas.microsoft.com/office/drawing/2014/main" id="{A687D4AF-2751-132D-ECC0-DADC6563C9F3}"/>
                </a:ext>
              </a:extLst>
            </p:cNvPr>
            <p:cNvSpPr/>
            <p:nvPr/>
          </p:nvSpPr>
          <p:spPr>
            <a:xfrm>
              <a:off x="4149606" y="0"/>
              <a:ext cx="826879" cy="1917114"/>
            </a:xfrm>
            <a:custGeom>
              <a:avLst/>
              <a:gdLst/>
              <a:ahLst/>
              <a:cxnLst/>
              <a:rect l="l" t="t" r="r" b="b"/>
              <a:pathLst>
                <a:path w="826879" h="1917114">
                  <a:moveTo>
                    <a:pt x="0" y="0"/>
                  </a:moveTo>
                  <a:lnTo>
                    <a:pt x="826879" y="0"/>
                  </a:lnTo>
                  <a:lnTo>
                    <a:pt x="826879" y="1917114"/>
                  </a:lnTo>
                  <a:lnTo>
                    <a:pt x="0" y="1917114"/>
                  </a:lnTo>
                  <a:lnTo>
                    <a:pt x="0" y="0"/>
                  </a:lnTo>
                  <a:close/>
                </a:path>
              </a:pathLst>
            </a:custGeom>
            <a:blipFill>
              <a:blip r:embed="rId6"/>
              <a:stretch>
                <a:fillRect/>
              </a:stretch>
            </a:blipFill>
          </p:spPr>
          <p:txBody>
            <a:bodyPr/>
            <a:lstStyle/>
            <a:p>
              <a:endParaRPr lang="en-GB"/>
            </a:p>
          </p:txBody>
        </p:sp>
      </p:grpSp>
      <p:sp>
        <p:nvSpPr>
          <p:cNvPr id="8" name="Freeform 8">
            <a:extLst>
              <a:ext uri="{FF2B5EF4-FFF2-40B4-BE49-F238E27FC236}">
                <a16:creationId xmlns:a16="http://schemas.microsoft.com/office/drawing/2014/main" id="{DACDCC2F-BE6E-F19D-27B5-E172A27687BC}"/>
              </a:ext>
            </a:extLst>
          </p:cNvPr>
          <p:cNvSpPr/>
          <p:nvPr/>
        </p:nvSpPr>
        <p:spPr>
          <a:xfrm>
            <a:off x="1041725" y="4146207"/>
            <a:ext cx="473836" cy="473836"/>
          </a:xfrm>
          <a:custGeom>
            <a:avLst/>
            <a:gdLst/>
            <a:ahLst/>
            <a:cxnLst/>
            <a:rect l="l" t="t" r="r" b="b"/>
            <a:pathLst>
              <a:path w="473836" h="473836">
                <a:moveTo>
                  <a:pt x="0" y="0"/>
                </a:moveTo>
                <a:lnTo>
                  <a:pt x="473836" y="0"/>
                </a:lnTo>
                <a:lnTo>
                  <a:pt x="473836" y="473836"/>
                </a:lnTo>
                <a:lnTo>
                  <a:pt x="0" y="473836"/>
                </a:lnTo>
                <a:lnTo>
                  <a:pt x="0" y="0"/>
                </a:lnTo>
                <a:close/>
              </a:path>
            </a:pathLst>
          </a:custGeom>
          <a:blipFill>
            <a:blip r:embed="rId7"/>
            <a:stretch>
              <a:fillRect/>
            </a:stretch>
          </a:blipFill>
        </p:spPr>
        <p:txBody>
          <a:bodyPr/>
          <a:lstStyle/>
          <a:p>
            <a:endParaRPr lang="en-GB"/>
          </a:p>
        </p:txBody>
      </p:sp>
      <p:sp>
        <p:nvSpPr>
          <p:cNvPr id="9" name="Freeform 9">
            <a:extLst>
              <a:ext uri="{FF2B5EF4-FFF2-40B4-BE49-F238E27FC236}">
                <a16:creationId xmlns:a16="http://schemas.microsoft.com/office/drawing/2014/main" id="{293BC1D2-393F-5360-2884-910E34E7EC2D}"/>
              </a:ext>
            </a:extLst>
          </p:cNvPr>
          <p:cNvSpPr/>
          <p:nvPr/>
        </p:nvSpPr>
        <p:spPr>
          <a:xfrm>
            <a:off x="1028700" y="5143500"/>
            <a:ext cx="499885" cy="499885"/>
          </a:xfrm>
          <a:custGeom>
            <a:avLst/>
            <a:gdLst/>
            <a:ahLst/>
            <a:cxnLst/>
            <a:rect l="l" t="t" r="r" b="b"/>
            <a:pathLst>
              <a:path w="499885" h="499885">
                <a:moveTo>
                  <a:pt x="0" y="0"/>
                </a:moveTo>
                <a:lnTo>
                  <a:pt x="499885" y="0"/>
                </a:lnTo>
                <a:lnTo>
                  <a:pt x="499885" y="499885"/>
                </a:lnTo>
                <a:lnTo>
                  <a:pt x="0" y="499885"/>
                </a:lnTo>
                <a:lnTo>
                  <a:pt x="0" y="0"/>
                </a:lnTo>
                <a:close/>
              </a:path>
            </a:pathLst>
          </a:custGeom>
          <a:blipFill>
            <a:blip r:embed="rId8"/>
            <a:stretch>
              <a:fillRect/>
            </a:stretch>
          </a:blipFill>
        </p:spPr>
        <p:txBody>
          <a:bodyPr/>
          <a:lstStyle/>
          <a:p>
            <a:endParaRPr lang="en-GB"/>
          </a:p>
        </p:txBody>
      </p:sp>
      <p:sp>
        <p:nvSpPr>
          <p:cNvPr id="10" name="Freeform 10">
            <a:extLst>
              <a:ext uri="{FF2B5EF4-FFF2-40B4-BE49-F238E27FC236}">
                <a16:creationId xmlns:a16="http://schemas.microsoft.com/office/drawing/2014/main" id="{30A3D114-BFDF-46CF-3079-282FD2780978}"/>
              </a:ext>
            </a:extLst>
          </p:cNvPr>
          <p:cNvSpPr/>
          <p:nvPr/>
        </p:nvSpPr>
        <p:spPr>
          <a:xfrm>
            <a:off x="1015675" y="6204808"/>
            <a:ext cx="499885" cy="499885"/>
          </a:xfrm>
          <a:custGeom>
            <a:avLst/>
            <a:gdLst/>
            <a:ahLst/>
            <a:cxnLst/>
            <a:rect l="l" t="t" r="r" b="b"/>
            <a:pathLst>
              <a:path w="499885" h="499885">
                <a:moveTo>
                  <a:pt x="0" y="0"/>
                </a:moveTo>
                <a:lnTo>
                  <a:pt x="499886" y="0"/>
                </a:lnTo>
                <a:lnTo>
                  <a:pt x="499886" y="499886"/>
                </a:lnTo>
                <a:lnTo>
                  <a:pt x="0" y="499886"/>
                </a:lnTo>
                <a:lnTo>
                  <a:pt x="0" y="0"/>
                </a:lnTo>
                <a:close/>
              </a:path>
            </a:pathLst>
          </a:custGeom>
          <a:blipFill>
            <a:blip r:embed="rId9"/>
            <a:stretch>
              <a:fillRect/>
            </a:stretch>
          </a:blipFill>
        </p:spPr>
        <p:txBody>
          <a:bodyPr/>
          <a:lstStyle/>
          <a:p>
            <a:endParaRPr lang="en-GB"/>
          </a:p>
        </p:txBody>
      </p:sp>
      <p:sp>
        <p:nvSpPr>
          <p:cNvPr id="11" name="Freeform 11">
            <a:extLst>
              <a:ext uri="{FF2B5EF4-FFF2-40B4-BE49-F238E27FC236}">
                <a16:creationId xmlns:a16="http://schemas.microsoft.com/office/drawing/2014/main" id="{8ABB6508-15DB-221A-AB22-4695933FCEFC}"/>
              </a:ext>
            </a:extLst>
          </p:cNvPr>
          <p:cNvSpPr/>
          <p:nvPr/>
        </p:nvSpPr>
        <p:spPr>
          <a:xfrm>
            <a:off x="1015675" y="7447307"/>
            <a:ext cx="525935" cy="525935"/>
          </a:xfrm>
          <a:custGeom>
            <a:avLst/>
            <a:gdLst/>
            <a:ahLst/>
            <a:cxnLst/>
            <a:rect l="l" t="t" r="r" b="b"/>
            <a:pathLst>
              <a:path w="525935" h="525935">
                <a:moveTo>
                  <a:pt x="0" y="0"/>
                </a:moveTo>
                <a:lnTo>
                  <a:pt x="525935" y="0"/>
                </a:lnTo>
                <a:lnTo>
                  <a:pt x="525935" y="525935"/>
                </a:lnTo>
                <a:lnTo>
                  <a:pt x="0" y="525935"/>
                </a:lnTo>
                <a:lnTo>
                  <a:pt x="0" y="0"/>
                </a:lnTo>
                <a:close/>
              </a:path>
            </a:pathLst>
          </a:custGeom>
          <a:blipFill>
            <a:blip r:embed="rId10"/>
            <a:stretch>
              <a:fillRect/>
            </a:stretch>
          </a:blipFill>
        </p:spPr>
        <p:txBody>
          <a:bodyPr/>
          <a:lstStyle/>
          <a:p>
            <a:endParaRPr lang="en-GB"/>
          </a:p>
        </p:txBody>
      </p:sp>
      <p:sp>
        <p:nvSpPr>
          <p:cNvPr id="12" name="Freeform 12">
            <a:extLst>
              <a:ext uri="{FF2B5EF4-FFF2-40B4-BE49-F238E27FC236}">
                <a16:creationId xmlns:a16="http://schemas.microsoft.com/office/drawing/2014/main" id="{39662C82-5E92-2B11-7AD7-A3D701A55F91}"/>
              </a:ext>
            </a:extLst>
          </p:cNvPr>
          <p:cNvSpPr/>
          <p:nvPr/>
        </p:nvSpPr>
        <p:spPr>
          <a:xfrm>
            <a:off x="1015675" y="8716192"/>
            <a:ext cx="499885" cy="499885"/>
          </a:xfrm>
          <a:custGeom>
            <a:avLst/>
            <a:gdLst/>
            <a:ahLst/>
            <a:cxnLst/>
            <a:rect l="l" t="t" r="r" b="b"/>
            <a:pathLst>
              <a:path w="499885" h="499885">
                <a:moveTo>
                  <a:pt x="0" y="0"/>
                </a:moveTo>
                <a:lnTo>
                  <a:pt x="499886" y="0"/>
                </a:lnTo>
                <a:lnTo>
                  <a:pt x="499886" y="499885"/>
                </a:lnTo>
                <a:lnTo>
                  <a:pt x="0" y="499885"/>
                </a:lnTo>
                <a:lnTo>
                  <a:pt x="0" y="0"/>
                </a:lnTo>
                <a:close/>
              </a:path>
            </a:pathLst>
          </a:custGeom>
          <a:blipFill>
            <a:blip r:embed="rId11"/>
            <a:stretch>
              <a:fillRect/>
            </a:stretch>
          </a:blipFill>
        </p:spPr>
        <p:txBody>
          <a:bodyPr/>
          <a:lstStyle/>
          <a:p>
            <a:endParaRPr lang="en-GB"/>
          </a:p>
        </p:txBody>
      </p:sp>
      <p:sp>
        <p:nvSpPr>
          <p:cNvPr id="13" name="Freeform 13">
            <a:extLst>
              <a:ext uri="{FF2B5EF4-FFF2-40B4-BE49-F238E27FC236}">
                <a16:creationId xmlns:a16="http://schemas.microsoft.com/office/drawing/2014/main" id="{5323958A-E271-FF98-3FC0-B28DA2DD2385}"/>
              </a:ext>
            </a:extLst>
          </p:cNvPr>
          <p:cNvSpPr/>
          <p:nvPr/>
        </p:nvSpPr>
        <p:spPr>
          <a:xfrm>
            <a:off x="1028700" y="1028700"/>
            <a:ext cx="1320788" cy="1075121"/>
          </a:xfrm>
          <a:custGeom>
            <a:avLst/>
            <a:gdLst/>
            <a:ahLst/>
            <a:cxnLst/>
            <a:rect l="l" t="t" r="r" b="b"/>
            <a:pathLst>
              <a:path w="1320788" h="1075121">
                <a:moveTo>
                  <a:pt x="0" y="0"/>
                </a:moveTo>
                <a:lnTo>
                  <a:pt x="1320788" y="0"/>
                </a:lnTo>
                <a:lnTo>
                  <a:pt x="1320788" y="1075121"/>
                </a:lnTo>
                <a:lnTo>
                  <a:pt x="0" y="1075121"/>
                </a:lnTo>
                <a:lnTo>
                  <a:pt x="0" y="0"/>
                </a:lnTo>
                <a:close/>
              </a:path>
            </a:pathLst>
          </a:custGeom>
          <a:blipFill>
            <a:blip r:embed="rId12"/>
            <a:stretch>
              <a:fillRect/>
            </a:stretch>
          </a:blipFill>
        </p:spPr>
        <p:txBody>
          <a:bodyPr/>
          <a:lstStyle/>
          <a:p>
            <a:endParaRPr lang="en-GB"/>
          </a:p>
        </p:txBody>
      </p:sp>
      <p:sp>
        <p:nvSpPr>
          <p:cNvPr id="14" name="TextBox 14">
            <a:extLst>
              <a:ext uri="{FF2B5EF4-FFF2-40B4-BE49-F238E27FC236}">
                <a16:creationId xmlns:a16="http://schemas.microsoft.com/office/drawing/2014/main" id="{A224B717-0B8D-95DE-EC7C-65212EDAB866}"/>
              </a:ext>
            </a:extLst>
          </p:cNvPr>
          <p:cNvSpPr txBox="1"/>
          <p:nvPr/>
        </p:nvSpPr>
        <p:spPr>
          <a:xfrm>
            <a:off x="3238858" y="1490411"/>
            <a:ext cx="12696618" cy="613410"/>
          </a:xfrm>
          <a:prstGeom prst="rect">
            <a:avLst/>
          </a:prstGeom>
        </p:spPr>
        <p:txBody>
          <a:bodyPr lIns="0" tIns="0" rIns="0" bIns="0" rtlCol="0" anchor="t">
            <a:spAutoFit/>
          </a:bodyPr>
          <a:lstStyle/>
          <a:p>
            <a:pPr algn="just">
              <a:lnSpc>
                <a:spcPts val="5040"/>
              </a:lnSpc>
              <a:spcBef>
                <a:spcPct val="0"/>
              </a:spcBef>
            </a:pPr>
            <a:r>
              <a:rPr lang="en-US" sz="3600">
                <a:solidFill>
                  <a:srgbClr val="000000"/>
                </a:solidFill>
                <a:latin typeface="Open Sans Italics"/>
              </a:rPr>
              <a:t>E sinku pasonan di </a:t>
            </a:r>
            <a:r>
              <a:rPr lang="en-US" sz="3600">
                <a:solidFill>
                  <a:srgbClr val="000000"/>
                </a:solidFill>
                <a:latin typeface="Open Sans"/>
              </a:rPr>
              <a:t> </a:t>
            </a:r>
            <a:r>
              <a:rPr lang="en-US" sz="3600">
                <a:solidFill>
                  <a:srgbClr val="000000"/>
                </a:solidFill>
                <a:latin typeface="Open Sans Bold"/>
              </a:rPr>
              <a:t>Kódigo di Protekshon</a:t>
            </a:r>
          </a:p>
        </p:txBody>
      </p:sp>
      <p:sp>
        <p:nvSpPr>
          <p:cNvPr id="15" name="TextBox 15">
            <a:extLst>
              <a:ext uri="{FF2B5EF4-FFF2-40B4-BE49-F238E27FC236}">
                <a16:creationId xmlns:a16="http://schemas.microsoft.com/office/drawing/2014/main" id="{4472EF12-90F4-F0A7-71DE-30AAC3A6F9A4}"/>
              </a:ext>
            </a:extLst>
          </p:cNvPr>
          <p:cNvSpPr txBox="1"/>
          <p:nvPr/>
        </p:nvSpPr>
        <p:spPr>
          <a:xfrm>
            <a:off x="1028700" y="2574152"/>
            <a:ext cx="16230600" cy="1054100"/>
          </a:xfrm>
          <a:prstGeom prst="rect">
            <a:avLst/>
          </a:prstGeom>
        </p:spPr>
        <p:txBody>
          <a:bodyPr lIns="0" tIns="0" rIns="0" bIns="0" rtlCol="0" anchor="t">
            <a:spAutoFit/>
          </a:bodyPr>
          <a:lstStyle/>
          <a:p>
            <a:pPr algn="l">
              <a:lnSpc>
                <a:spcPts val="2800"/>
              </a:lnSpc>
              <a:spcBef>
                <a:spcPct val="0"/>
              </a:spcBef>
            </a:pPr>
            <a:r>
              <a:rPr lang="en-US" sz="2000">
                <a:solidFill>
                  <a:srgbClr val="000000"/>
                </a:solidFill>
                <a:latin typeface="Open Sans"/>
              </a:rPr>
              <a:t>E Kódigo di Protekshon ta relevante pa tur profeshonal na Kòrsou ku ta traha den trabou sosial, enseñansa, salubridat i seguridat. Ku esaki ta wòrdu palabrá kon profeshonalnan por señalá maltrato di mucha i violensia relashonal i siguidamente kua pasonan nan mester tuma pa prevení òf stòp situashonnan insigur. E Kódigo di Protekshon ta konsistí di sinku paso. </a:t>
            </a:r>
          </a:p>
        </p:txBody>
      </p:sp>
      <p:sp>
        <p:nvSpPr>
          <p:cNvPr id="16" name="TextBox 16">
            <a:extLst>
              <a:ext uri="{FF2B5EF4-FFF2-40B4-BE49-F238E27FC236}">
                <a16:creationId xmlns:a16="http://schemas.microsoft.com/office/drawing/2014/main" id="{C83C3805-DF12-AF81-D35D-51BFDC47A992}"/>
              </a:ext>
            </a:extLst>
          </p:cNvPr>
          <p:cNvSpPr txBox="1"/>
          <p:nvPr/>
        </p:nvSpPr>
        <p:spPr>
          <a:xfrm>
            <a:off x="1915035" y="4117632"/>
            <a:ext cx="15344265" cy="1045210"/>
          </a:xfrm>
          <a:prstGeom prst="rect">
            <a:avLst/>
          </a:prstGeom>
        </p:spPr>
        <p:txBody>
          <a:bodyPr lIns="0" tIns="0" rIns="0" bIns="0" rtlCol="0" anchor="t">
            <a:spAutoFit/>
          </a:bodyPr>
          <a:lstStyle/>
          <a:p>
            <a:pPr algn="l">
              <a:lnSpc>
                <a:spcPts val="2519"/>
              </a:lnSpc>
            </a:pPr>
            <a:r>
              <a:rPr lang="en-US" sz="1799">
                <a:solidFill>
                  <a:srgbClr val="000000"/>
                </a:solidFill>
                <a:latin typeface="Open Sans Bold"/>
              </a:rPr>
              <a:t>PASO 1: Traha un lista di e señalnan i wak tambe kiko ta bai bon</a:t>
            </a:r>
          </a:p>
          <a:p>
            <a:pPr algn="l">
              <a:lnSpc>
                <a:spcPts val="1960"/>
              </a:lnSpc>
            </a:pPr>
            <a:r>
              <a:rPr lang="en-US" sz="1400">
                <a:solidFill>
                  <a:srgbClr val="000000"/>
                </a:solidFill>
                <a:latin typeface="Open Sans Italics"/>
              </a:rPr>
              <a:t>Skirbi loke bo ta mira i tende, no husga ni saka niun konklushon ainda. Ora bo ta traha ku adultonan, kòrda tambe pa chèk si tin mucha enbolbí (‘Kindcheck'). Esaki ta nifiká ku serka adultonan ku problemanan síkiko severo, adikshon òf un pareha violento, chèk si e ta responsabel pa e kuido di muchanan menor di edat i/òf si nan ta seif kaminda nan ta wòrdu kriá.</a:t>
            </a:r>
          </a:p>
          <a:p>
            <a:pPr algn="l">
              <a:lnSpc>
                <a:spcPts val="1960"/>
              </a:lnSpc>
              <a:spcBef>
                <a:spcPct val="0"/>
              </a:spcBef>
            </a:pPr>
            <a:endParaRPr lang="en-US" sz="1400">
              <a:solidFill>
                <a:srgbClr val="000000"/>
              </a:solidFill>
              <a:latin typeface="Open Sans Italics"/>
            </a:endParaRPr>
          </a:p>
        </p:txBody>
      </p:sp>
      <p:sp>
        <p:nvSpPr>
          <p:cNvPr id="17" name="TextBox 17">
            <a:extLst>
              <a:ext uri="{FF2B5EF4-FFF2-40B4-BE49-F238E27FC236}">
                <a16:creationId xmlns:a16="http://schemas.microsoft.com/office/drawing/2014/main" id="{A62901CD-AF0E-7B0D-681D-8B9627FA265D}"/>
              </a:ext>
            </a:extLst>
          </p:cNvPr>
          <p:cNvSpPr txBox="1"/>
          <p:nvPr/>
        </p:nvSpPr>
        <p:spPr>
          <a:xfrm>
            <a:off x="1915035" y="5132970"/>
            <a:ext cx="15344265" cy="797560"/>
          </a:xfrm>
          <a:prstGeom prst="rect">
            <a:avLst/>
          </a:prstGeom>
        </p:spPr>
        <p:txBody>
          <a:bodyPr lIns="0" tIns="0" rIns="0" bIns="0" rtlCol="0" anchor="t">
            <a:spAutoFit/>
          </a:bodyPr>
          <a:lstStyle/>
          <a:p>
            <a:pPr algn="l">
              <a:lnSpc>
                <a:spcPts val="2519"/>
              </a:lnSpc>
            </a:pPr>
            <a:r>
              <a:rPr lang="en-US" sz="1799" dirty="0">
                <a:solidFill>
                  <a:srgbClr val="000000"/>
                </a:solidFill>
                <a:latin typeface="Open Sans Bold"/>
              </a:rPr>
              <a:t>PASO 2: </a:t>
            </a:r>
            <a:r>
              <a:rPr lang="en-US" sz="1799" dirty="0" err="1">
                <a:solidFill>
                  <a:srgbClr val="000000"/>
                </a:solidFill>
                <a:latin typeface="Open Sans Bold"/>
              </a:rPr>
              <a:t>Pidi</a:t>
            </a:r>
            <a:r>
              <a:rPr lang="en-US" sz="1799" dirty="0">
                <a:solidFill>
                  <a:srgbClr val="000000"/>
                </a:solidFill>
                <a:latin typeface="Open Sans Bold"/>
              </a:rPr>
              <a:t> </a:t>
            </a:r>
            <a:r>
              <a:rPr lang="en-US" sz="1799" dirty="0" err="1">
                <a:solidFill>
                  <a:srgbClr val="000000"/>
                </a:solidFill>
                <a:latin typeface="Open Sans Bold"/>
              </a:rPr>
              <a:t>konseho</a:t>
            </a:r>
            <a:r>
              <a:rPr lang="en-US" sz="1799" dirty="0">
                <a:solidFill>
                  <a:srgbClr val="000000"/>
                </a:solidFill>
                <a:latin typeface="Open Sans Bold"/>
              </a:rPr>
              <a:t> </a:t>
            </a:r>
            <a:r>
              <a:rPr lang="en-US" sz="1799" dirty="0" err="1">
                <a:solidFill>
                  <a:srgbClr val="000000"/>
                </a:solidFill>
                <a:latin typeface="Open Sans Bold"/>
              </a:rPr>
              <a:t>na</a:t>
            </a:r>
            <a:r>
              <a:rPr lang="en-US" sz="1799" dirty="0">
                <a:solidFill>
                  <a:srgbClr val="000000"/>
                </a:solidFill>
                <a:latin typeface="Open Sans Bold"/>
              </a:rPr>
              <a:t> un </a:t>
            </a:r>
            <a:r>
              <a:rPr lang="en-US" sz="1799" dirty="0" err="1">
                <a:solidFill>
                  <a:srgbClr val="000000"/>
                </a:solidFill>
                <a:latin typeface="Open Sans Bold"/>
              </a:rPr>
              <a:t>kolega</a:t>
            </a:r>
            <a:r>
              <a:rPr lang="en-US" sz="1799" dirty="0">
                <a:solidFill>
                  <a:srgbClr val="000000"/>
                </a:solidFill>
                <a:latin typeface="Open Sans Bold"/>
              </a:rPr>
              <a:t> </a:t>
            </a:r>
            <a:r>
              <a:rPr lang="en-US" sz="1799" dirty="0" err="1">
                <a:solidFill>
                  <a:srgbClr val="000000"/>
                </a:solidFill>
                <a:latin typeface="Open Sans Bold"/>
              </a:rPr>
              <a:t>òf</a:t>
            </a:r>
            <a:r>
              <a:rPr lang="en-US" sz="1799" dirty="0">
                <a:solidFill>
                  <a:srgbClr val="000000"/>
                </a:solidFill>
                <a:latin typeface="Open Sans Bold"/>
              </a:rPr>
              <a:t> un </a:t>
            </a:r>
            <a:r>
              <a:rPr lang="en-US" sz="1799" dirty="0" err="1">
                <a:solidFill>
                  <a:srgbClr val="000000"/>
                </a:solidFill>
                <a:latin typeface="Open Sans Bold"/>
              </a:rPr>
              <a:t>eksperto</a:t>
            </a:r>
            <a:endParaRPr lang="en-US" sz="1799" dirty="0">
              <a:solidFill>
                <a:srgbClr val="000000"/>
              </a:solidFill>
              <a:latin typeface="Open Sans Bold"/>
            </a:endParaRPr>
          </a:p>
          <a:p>
            <a:pPr algn="l">
              <a:lnSpc>
                <a:spcPts val="1959"/>
              </a:lnSpc>
              <a:spcBef>
                <a:spcPct val="0"/>
              </a:spcBef>
            </a:pPr>
            <a:r>
              <a:rPr lang="en-US" sz="1399" dirty="0" err="1">
                <a:solidFill>
                  <a:srgbClr val="000000"/>
                </a:solidFill>
                <a:latin typeface="Open Sans Italics"/>
              </a:rPr>
              <a:t>Konsultá</a:t>
            </a:r>
            <a:r>
              <a:rPr lang="en-US" sz="1399" dirty="0">
                <a:solidFill>
                  <a:srgbClr val="000000"/>
                </a:solidFill>
                <a:latin typeface="Open Sans Italics"/>
              </a:rPr>
              <a:t> un </a:t>
            </a:r>
            <a:r>
              <a:rPr lang="en-US" sz="1399" dirty="0" err="1">
                <a:solidFill>
                  <a:srgbClr val="000000"/>
                </a:solidFill>
                <a:latin typeface="Open Sans Italics"/>
              </a:rPr>
              <a:t>kolega</a:t>
            </a:r>
            <a:r>
              <a:rPr lang="en-US" sz="1399" dirty="0">
                <a:solidFill>
                  <a:srgbClr val="000000"/>
                </a:solidFill>
                <a:latin typeface="Open Sans Italics"/>
              </a:rPr>
              <a:t>, e supervisor di </a:t>
            </a:r>
            <a:r>
              <a:rPr lang="en-US" sz="1399" dirty="0" err="1">
                <a:solidFill>
                  <a:srgbClr val="000000"/>
                </a:solidFill>
                <a:latin typeface="Open Sans Italics"/>
              </a:rPr>
              <a:t>kódigo</a:t>
            </a:r>
            <a:r>
              <a:rPr lang="en-US" sz="1399" dirty="0">
                <a:solidFill>
                  <a:srgbClr val="000000"/>
                </a:solidFill>
                <a:latin typeface="Open Sans Italics"/>
              </a:rPr>
              <a:t>, </a:t>
            </a:r>
            <a:r>
              <a:rPr lang="en-US" sz="1399" dirty="0" err="1">
                <a:solidFill>
                  <a:srgbClr val="000000"/>
                </a:solidFill>
                <a:latin typeface="Open Sans Italics"/>
              </a:rPr>
              <a:t>òf</a:t>
            </a:r>
            <a:r>
              <a:rPr lang="en-US" sz="1399" dirty="0">
                <a:solidFill>
                  <a:srgbClr val="000000"/>
                </a:solidFill>
                <a:latin typeface="Open Sans Italics"/>
              </a:rPr>
              <a:t> </a:t>
            </a:r>
            <a:r>
              <a:rPr lang="en-US" sz="1399" dirty="0" err="1">
                <a:solidFill>
                  <a:srgbClr val="000000"/>
                </a:solidFill>
                <a:latin typeface="Open Sans Italics"/>
              </a:rPr>
              <a:t>pidi</a:t>
            </a:r>
            <a:r>
              <a:rPr lang="en-US" sz="1399" dirty="0">
                <a:solidFill>
                  <a:srgbClr val="000000"/>
                </a:solidFill>
                <a:latin typeface="Open Sans Italics"/>
              </a:rPr>
              <a:t> </a:t>
            </a:r>
            <a:r>
              <a:rPr lang="en-US" sz="1399" dirty="0" err="1">
                <a:solidFill>
                  <a:srgbClr val="000000"/>
                </a:solidFill>
                <a:latin typeface="Open Sans Italics"/>
              </a:rPr>
              <a:t>konseho</a:t>
            </a:r>
            <a:r>
              <a:rPr lang="en-US" sz="1399" dirty="0">
                <a:solidFill>
                  <a:srgbClr val="000000"/>
                </a:solidFill>
                <a:latin typeface="Open Sans Italics"/>
              </a:rPr>
              <a:t> </a:t>
            </a:r>
            <a:r>
              <a:rPr lang="en-US" sz="1399" dirty="0" err="1">
                <a:solidFill>
                  <a:srgbClr val="000000"/>
                </a:solidFill>
                <a:latin typeface="Open Sans Italics"/>
              </a:rPr>
              <a:t>serka</a:t>
            </a:r>
            <a:r>
              <a:rPr lang="en-US" sz="1399" dirty="0">
                <a:solidFill>
                  <a:srgbClr val="000000"/>
                </a:solidFill>
                <a:latin typeface="Open Sans Italics"/>
              </a:rPr>
              <a:t> e punto di </a:t>
            </a:r>
            <a:r>
              <a:rPr lang="en-US" sz="1399" dirty="0" err="1">
                <a:solidFill>
                  <a:srgbClr val="000000"/>
                </a:solidFill>
                <a:latin typeface="Open Sans Italics"/>
              </a:rPr>
              <a:t>konseho</a:t>
            </a:r>
            <a:r>
              <a:rPr lang="en-US" sz="1399" dirty="0">
                <a:solidFill>
                  <a:srgbClr val="000000"/>
                </a:solidFill>
                <a:latin typeface="Open Sans Italics"/>
              </a:rPr>
              <a:t> </a:t>
            </a:r>
            <a:r>
              <a:rPr lang="en-US" sz="1399" dirty="0" err="1">
                <a:solidFill>
                  <a:srgbClr val="000000"/>
                </a:solidFill>
                <a:latin typeface="Open Sans Italics"/>
              </a:rPr>
              <a:t>i</a:t>
            </a:r>
            <a:r>
              <a:rPr lang="en-US" sz="1399" dirty="0">
                <a:solidFill>
                  <a:srgbClr val="000000"/>
                </a:solidFill>
                <a:latin typeface="Open Sans Italics"/>
              </a:rPr>
              <a:t> </a:t>
            </a:r>
            <a:r>
              <a:rPr lang="en-US" sz="1399" dirty="0" err="1">
                <a:solidFill>
                  <a:srgbClr val="000000"/>
                </a:solidFill>
                <a:latin typeface="Open Sans Italics"/>
              </a:rPr>
              <a:t>kaminda</a:t>
            </a:r>
            <a:r>
              <a:rPr lang="en-US" sz="1399" dirty="0">
                <a:solidFill>
                  <a:srgbClr val="000000"/>
                </a:solidFill>
                <a:latin typeface="Open Sans Italics"/>
              </a:rPr>
              <a:t> ta </a:t>
            </a:r>
            <a:r>
              <a:rPr lang="en-US" sz="1399" dirty="0" err="1">
                <a:solidFill>
                  <a:srgbClr val="000000"/>
                </a:solidFill>
                <a:latin typeface="Open Sans Italics"/>
              </a:rPr>
              <a:t>mèldu</a:t>
            </a:r>
            <a:r>
              <a:rPr lang="en-US" sz="1399" dirty="0">
                <a:solidFill>
                  <a:srgbClr val="000000"/>
                </a:solidFill>
                <a:latin typeface="Open Sans Italics"/>
              </a:rPr>
              <a:t>, </a:t>
            </a:r>
            <a:r>
              <a:rPr lang="en-US" sz="1399" dirty="0" err="1">
                <a:solidFill>
                  <a:srgbClr val="000000"/>
                </a:solidFill>
                <a:latin typeface="Open Sans Italics"/>
              </a:rPr>
              <a:t>esta</a:t>
            </a:r>
            <a:r>
              <a:rPr lang="en-US" sz="1399" dirty="0">
                <a:solidFill>
                  <a:srgbClr val="000000"/>
                </a:solidFill>
                <a:latin typeface="Open Sans Italics"/>
              </a:rPr>
              <a:t> </a:t>
            </a:r>
            <a:r>
              <a:rPr lang="en-US" sz="1399" dirty="0" err="1">
                <a:solidFill>
                  <a:srgbClr val="000000"/>
                </a:solidFill>
                <a:latin typeface="Open Sans Italics"/>
              </a:rPr>
              <a:t>ProtehaMi</a:t>
            </a:r>
            <a:r>
              <a:rPr lang="en-US" sz="1399" dirty="0">
                <a:solidFill>
                  <a:srgbClr val="000000"/>
                </a:solidFill>
                <a:latin typeface="Open Sans Italics"/>
              </a:rPr>
              <a:t>. Por </a:t>
            </a:r>
            <a:r>
              <a:rPr lang="en-US" sz="1399" dirty="0" err="1">
                <a:solidFill>
                  <a:srgbClr val="000000"/>
                </a:solidFill>
                <a:latin typeface="Open Sans Italics"/>
              </a:rPr>
              <a:t>ehèmpel</a:t>
            </a:r>
            <a:r>
              <a:rPr lang="en-US" sz="1399" dirty="0">
                <a:solidFill>
                  <a:srgbClr val="000000"/>
                </a:solidFill>
                <a:latin typeface="Open Sans Italics"/>
              </a:rPr>
              <a:t> </a:t>
            </a:r>
            <a:r>
              <a:rPr lang="en-US" sz="1399" dirty="0" err="1">
                <a:solidFill>
                  <a:srgbClr val="000000"/>
                </a:solidFill>
                <a:latin typeface="Open Sans Italics"/>
              </a:rPr>
              <a:t>kon</a:t>
            </a:r>
            <a:r>
              <a:rPr lang="en-US" sz="1399" dirty="0">
                <a:solidFill>
                  <a:srgbClr val="000000"/>
                </a:solidFill>
                <a:latin typeface="Open Sans Italics"/>
              </a:rPr>
              <a:t> </a:t>
            </a:r>
            <a:r>
              <a:rPr lang="en-US" sz="1399" dirty="0" err="1">
                <a:solidFill>
                  <a:srgbClr val="000000"/>
                </a:solidFill>
                <a:latin typeface="Open Sans Italics"/>
              </a:rPr>
              <a:t>bo</a:t>
            </a:r>
            <a:r>
              <a:rPr lang="en-US" sz="1399" dirty="0">
                <a:solidFill>
                  <a:srgbClr val="000000"/>
                </a:solidFill>
                <a:latin typeface="Open Sans Italics"/>
              </a:rPr>
              <a:t> </a:t>
            </a:r>
            <a:r>
              <a:rPr lang="en-US" sz="1399" dirty="0" err="1">
                <a:solidFill>
                  <a:srgbClr val="000000"/>
                </a:solidFill>
                <a:latin typeface="Open Sans Italics"/>
              </a:rPr>
              <a:t>por</a:t>
            </a:r>
            <a:r>
              <a:rPr lang="en-US" sz="1399" dirty="0">
                <a:solidFill>
                  <a:srgbClr val="000000"/>
                </a:solidFill>
                <a:latin typeface="Open Sans Italics"/>
              </a:rPr>
              <a:t> </a:t>
            </a:r>
            <a:r>
              <a:rPr lang="en-US" sz="1399" dirty="0" err="1">
                <a:solidFill>
                  <a:srgbClr val="000000"/>
                </a:solidFill>
                <a:latin typeface="Open Sans Italics"/>
              </a:rPr>
              <a:t>identifiká</a:t>
            </a:r>
            <a:r>
              <a:rPr lang="en-US" sz="1399" dirty="0">
                <a:solidFill>
                  <a:srgbClr val="000000"/>
                </a:solidFill>
                <a:latin typeface="Open Sans Italics"/>
              </a:rPr>
              <a:t> e </a:t>
            </a:r>
            <a:r>
              <a:rPr lang="en-US" sz="1399" dirty="0" err="1">
                <a:solidFill>
                  <a:srgbClr val="000000"/>
                </a:solidFill>
                <a:latin typeface="Open Sans Italics"/>
              </a:rPr>
              <a:t>señalnan</a:t>
            </a:r>
            <a:r>
              <a:rPr lang="en-US" sz="1399" dirty="0">
                <a:solidFill>
                  <a:srgbClr val="000000"/>
                </a:solidFill>
                <a:latin typeface="Open Sans Italics"/>
              </a:rPr>
              <a:t> </a:t>
            </a:r>
            <a:r>
              <a:rPr lang="en-US" sz="1399" dirty="0" err="1">
                <a:solidFill>
                  <a:srgbClr val="000000"/>
                </a:solidFill>
                <a:latin typeface="Open Sans Italics"/>
              </a:rPr>
              <a:t>òf</a:t>
            </a:r>
            <a:r>
              <a:rPr lang="en-US" sz="1399" dirty="0">
                <a:solidFill>
                  <a:srgbClr val="000000"/>
                </a:solidFill>
                <a:latin typeface="Open Sans Italics"/>
              </a:rPr>
              <a:t> </a:t>
            </a:r>
            <a:r>
              <a:rPr lang="en-US" sz="1399" dirty="0" err="1">
                <a:solidFill>
                  <a:srgbClr val="000000"/>
                </a:solidFill>
                <a:latin typeface="Open Sans Italics"/>
              </a:rPr>
              <a:t>tokante</a:t>
            </a:r>
            <a:r>
              <a:rPr lang="en-US" sz="1399" dirty="0">
                <a:solidFill>
                  <a:srgbClr val="000000"/>
                </a:solidFill>
                <a:latin typeface="Open Sans Italics"/>
              </a:rPr>
              <a:t> e </a:t>
            </a:r>
            <a:r>
              <a:rPr lang="en-US" sz="1399" dirty="0" err="1">
                <a:solidFill>
                  <a:srgbClr val="000000"/>
                </a:solidFill>
                <a:latin typeface="Open Sans Italics"/>
              </a:rPr>
              <a:t>aserkamentu</a:t>
            </a:r>
            <a:r>
              <a:rPr lang="en-US" sz="1399" dirty="0">
                <a:solidFill>
                  <a:srgbClr val="000000"/>
                </a:solidFill>
                <a:latin typeface="Open Sans Italics"/>
              </a:rPr>
              <a:t> di e </a:t>
            </a:r>
            <a:r>
              <a:rPr lang="en-US" sz="1399" dirty="0" err="1">
                <a:solidFill>
                  <a:srgbClr val="000000"/>
                </a:solidFill>
                <a:latin typeface="Open Sans Italics"/>
              </a:rPr>
              <a:t>kombersashon</a:t>
            </a:r>
            <a:r>
              <a:rPr lang="en-US" sz="1399" dirty="0">
                <a:solidFill>
                  <a:srgbClr val="000000"/>
                </a:solidFill>
                <a:latin typeface="Open Sans Italics"/>
              </a:rPr>
              <a:t> </a:t>
            </a:r>
            <a:r>
              <a:rPr lang="en-US" sz="1399" dirty="0" err="1">
                <a:solidFill>
                  <a:srgbClr val="000000"/>
                </a:solidFill>
                <a:latin typeface="Open Sans Italics"/>
              </a:rPr>
              <a:t>na</a:t>
            </a:r>
            <a:r>
              <a:rPr lang="en-US" sz="1399" dirty="0">
                <a:solidFill>
                  <a:srgbClr val="000000"/>
                </a:solidFill>
                <a:latin typeface="Open Sans Italics"/>
              </a:rPr>
              <a:t> paso 3. Bo ta </a:t>
            </a:r>
            <a:r>
              <a:rPr lang="en-US" sz="1399" dirty="0" err="1">
                <a:solidFill>
                  <a:srgbClr val="000000"/>
                </a:solidFill>
                <a:latin typeface="Open Sans Italics"/>
              </a:rPr>
              <a:t>pidi</a:t>
            </a:r>
            <a:r>
              <a:rPr lang="en-US" sz="1399" dirty="0">
                <a:solidFill>
                  <a:srgbClr val="000000"/>
                </a:solidFill>
                <a:latin typeface="Open Sans Italics"/>
              </a:rPr>
              <a:t> </a:t>
            </a:r>
            <a:r>
              <a:rPr lang="en-US" sz="1399" dirty="0" err="1">
                <a:solidFill>
                  <a:srgbClr val="000000"/>
                </a:solidFill>
                <a:latin typeface="Open Sans Italics"/>
              </a:rPr>
              <a:t>konseho</a:t>
            </a:r>
            <a:r>
              <a:rPr lang="en-US" sz="1399" dirty="0">
                <a:solidFill>
                  <a:srgbClr val="000000"/>
                </a:solidFill>
                <a:latin typeface="Open Sans Italics"/>
              </a:rPr>
              <a:t> a base di </a:t>
            </a:r>
            <a:r>
              <a:rPr lang="en-US" sz="1399" dirty="0" err="1">
                <a:solidFill>
                  <a:srgbClr val="000000"/>
                </a:solidFill>
                <a:latin typeface="Open Sans Italics"/>
              </a:rPr>
              <a:t>informashonnan</a:t>
            </a:r>
            <a:r>
              <a:rPr lang="en-US" sz="1399" dirty="0">
                <a:solidFill>
                  <a:srgbClr val="000000"/>
                </a:solidFill>
                <a:latin typeface="Open Sans Italics"/>
              </a:rPr>
              <a:t> </a:t>
            </a:r>
            <a:r>
              <a:rPr lang="en-US" sz="1399" dirty="0" err="1">
                <a:solidFill>
                  <a:srgbClr val="000000"/>
                </a:solidFill>
                <a:latin typeface="Open Sans Italics"/>
              </a:rPr>
              <a:t>anónimo</a:t>
            </a:r>
            <a:r>
              <a:rPr lang="en-US" sz="1399" dirty="0">
                <a:solidFill>
                  <a:srgbClr val="000000"/>
                </a:solidFill>
                <a:latin typeface="Open Sans Italics"/>
              </a:rPr>
              <a:t> di e </a:t>
            </a:r>
            <a:r>
              <a:rPr lang="en-US" sz="1399" dirty="0" err="1">
                <a:solidFill>
                  <a:srgbClr val="000000"/>
                </a:solidFill>
                <a:latin typeface="Open Sans Italics"/>
              </a:rPr>
              <a:t>kliente</a:t>
            </a:r>
            <a:r>
              <a:rPr lang="en-US" sz="1399" dirty="0">
                <a:solidFill>
                  <a:srgbClr val="000000"/>
                </a:solidFill>
                <a:latin typeface="Open Sans Italics"/>
              </a:rPr>
              <a:t> </a:t>
            </a:r>
            <a:r>
              <a:rPr lang="en-US" sz="1399" dirty="0" err="1">
                <a:solidFill>
                  <a:srgbClr val="000000"/>
                </a:solidFill>
                <a:latin typeface="Open Sans Italics"/>
              </a:rPr>
              <a:t>òf</a:t>
            </a:r>
            <a:r>
              <a:rPr lang="en-US" sz="1399" dirty="0">
                <a:solidFill>
                  <a:srgbClr val="000000"/>
                </a:solidFill>
                <a:latin typeface="Open Sans Italics"/>
              </a:rPr>
              <a:t> </a:t>
            </a:r>
            <a:r>
              <a:rPr lang="en-US" sz="1399" dirty="0" err="1">
                <a:solidFill>
                  <a:srgbClr val="000000"/>
                </a:solidFill>
                <a:latin typeface="Open Sans Italics"/>
              </a:rPr>
              <a:t>pashènt</a:t>
            </a:r>
            <a:r>
              <a:rPr lang="en-US" sz="1399" dirty="0">
                <a:solidFill>
                  <a:srgbClr val="000000"/>
                </a:solidFill>
                <a:latin typeface="Open Sans Italics"/>
              </a:rPr>
              <a:t>. Nota tur kos den un </a:t>
            </a:r>
            <a:r>
              <a:rPr lang="en-US" sz="1399" dirty="0" err="1">
                <a:solidFill>
                  <a:srgbClr val="000000"/>
                </a:solidFill>
                <a:latin typeface="Open Sans Italics"/>
              </a:rPr>
              <a:t>archivo</a:t>
            </a:r>
            <a:r>
              <a:rPr lang="en-US" sz="1399" dirty="0">
                <a:solidFill>
                  <a:srgbClr val="000000"/>
                </a:solidFill>
                <a:latin typeface="Open Sans Italics"/>
              </a:rPr>
              <a:t>.</a:t>
            </a:r>
          </a:p>
        </p:txBody>
      </p:sp>
      <p:sp>
        <p:nvSpPr>
          <p:cNvPr id="18" name="TextBox 18">
            <a:extLst>
              <a:ext uri="{FF2B5EF4-FFF2-40B4-BE49-F238E27FC236}">
                <a16:creationId xmlns:a16="http://schemas.microsoft.com/office/drawing/2014/main" id="{D64324AA-FCDE-09A9-B6A2-BCA0D3E48006}"/>
              </a:ext>
            </a:extLst>
          </p:cNvPr>
          <p:cNvSpPr txBox="1"/>
          <p:nvPr/>
        </p:nvSpPr>
        <p:spPr>
          <a:xfrm>
            <a:off x="1915035" y="6176233"/>
            <a:ext cx="15344265" cy="1045210"/>
          </a:xfrm>
          <a:prstGeom prst="rect">
            <a:avLst/>
          </a:prstGeom>
        </p:spPr>
        <p:txBody>
          <a:bodyPr lIns="0" tIns="0" rIns="0" bIns="0" rtlCol="0" anchor="t">
            <a:spAutoFit/>
          </a:bodyPr>
          <a:lstStyle/>
          <a:p>
            <a:pPr algn="l">
              <a:lnSpc>
                <a:spcPts val="2519"/>
              </a:lnSpc>
            </a:pPr>
            <a:r>
              <a:rPr lang="en-US" sz="1799">
                <a:solidFill>
                  <a:srgbClr val="000000"/>
                </a:solidFill>
                <a:latin typeface="Open Sans Bold"/>
              </a:rPr>
              <a:t>PASO 3: Hiba un kombersashon ku esnan enbolbí</a:t>
            </a:r>
          </a:p>
          <a:p>
            <a:pPr algn="l">
              <a:lnSpc>
                <a:spcPts val="1959"/>
              </a:lnSpc>
              <a:spcBef>
                <a:spcPct val="0"/>
              </a:spcBef>
            </a:pPr>
            <a:r>
              <a:rPr lang="en-US" sz="1399">
                <a:solidFill>
                  <a:srgbClr val="000000"/>
                </a:solidFill>
                <a:latin typeface="Open Sans Italics"/>
              </a:rPr>
              <a:t>Kombersá tokante di bo prekupashonnan i kombersá tokante di loke segun bo ta bai bon. Pidi nan pa un reakshon i kombersá tokante di esei. Palabrá kon mester sigui. Nota den bo archivo ku ken bo a papia i kua palabrashonnan a wòrdu hasí. Den kaso di maltrato di mucha: kombersá ku e muchanan tambe. Sea alerta: e úniko manera pa salta e kombersashon ku esnan direktamente enbolbí ta si bo tin indikashonnan ku si bo hiba e kombersashon aki lo surgi riesgonan di seguridat pa esnan direktamente enbolbí òf pa bo mes. Den e kaso ei semper pidi konseho na ProtehaMi.</a:t>
            </a:r>
          </a:p>
        </p:txBody>
      </p:sp>
      <p:sp>
        <p:nvSpPr>
          <p:cNvPr id="19" name="TextBox 19">
            <a:extLst>
              <a:ext uri="{FF2B5EF4-FFF2-40B4-BE49-F238E27FC236}">
                <a16:creationId xmlns:a16="http://schemas.microsoft.com/office/drawing/2014/main" id="{15A56459-BAD7-DF19-225F-2B1DBC773016}"/>
              </a:ext>
            </a:extLst>
          </p:cNvPr>
          <p:cNvSpPr txBox="1"/>
          <p:nvPr/>
        </p:nvSpPr>
        <p:spPr>
          <a:xfrm>
            <a:off x="1915035" y="7467147"/>
            <a:ext cx="15102604" cy="1045210"/>
          </a:xfrm>
          <a:prstGeom prst="rect">
            <a:avLst/>
          </a:prstGeom>
        </p:spPr>
        <p:txBody>
          <a:bodyPr lIns="0" tIns="0" rIns="0" bIns="0" rtlCol="0" anchor="t">
            <a:spAutoFit/>
          </a:bodyPr>
          <a:lstStyle/>
          <a:p>
            <a:pPr algn="l">
              <a:lnSpc>
                <a:spcPts val="2519"/>
              </a:lnSpc>
            </a:pPr>
            <a:r>
              <a:rPr lang="en-US" sz="1799" dirty="0">
                <a:solidFill>
                  <a:srgbClr val="000000"/>
                </a:solidFill>
                <a:latin typeface="Open Sans Bold"/>
              </a:rPr>
              <a:t>PASO 4: Pisa e </a:t>
            </a:r>
            <a:r>
              <a:rPr lang="en-US" sz="1799" dirty="0" err="1">
                <a:solidFill>
                  <a:srgbClr val="000000"/>
                </a:solidFill>
                <a:latin typeface="Open Sans Bold"/>
              </a:rPr>
              <a:t>maltrato</a:t>
            </a:r>
            <a:r>
              <a:rPr lang="en-US" sz="1799" dirty="0">
                <a:solidFill>
                  <a:srgbClr val="000000"/>
                </a:solidFill>
                <a:latin typeface="Open Sans Bold"/>
              </a:rPr>
              <a:t> di </a:t>
            </a:r>
            <a:r>
              <a:rPr lang="en-US" sz="1799" dirty="0" err="1">
                <a:solidFill>
                  <a:srgbClr val="000000"/>
                </a:solidFill>
                <a:latin typeface="Open Sans Bold"/>
              </a:rPr>
              <a:t>mucha</a:t>
            </a:r>
            <a:r>
              <a:rPr lang="en-US" sz="1799" dirty="0">
                <a:solidFill>
                  <a:srgbClr val="000000"/>
                </a:solidFill>
                <a:latin typeface="Open Sans Bold"/>
              </a:rPr>
              <a:t> </a:t>
            </a:r>
            <a:r>
              <a:rPr lang="en-US" sz="1799" dirty="0" err="1">
                <a:solidFill>
                  <a:srgbClr val="000000"/>
                </a:solidFill>
                <a:latin typeface="Open Sans Bold"/>
              </a:rPr>
              <a:t>i</a:t>
            </a:r>
            <a:r>
              <a:rPr lang="en-US" sz="1799" dirty="0">
                <a:solidFill>
                  <a:srgbClr val="000000"/>
                </a:solidFill>
                <a:latin typeface="Open Sans Bold"/>
              </a:rPr>
              <a:t>/</a:t>
            </a:r>
            <a:r>
              <a:rPr lang="en-US" sz="1799" dirty="0" err="1">
                <a:solidFill>
                  <a:srgbClr val="000000"/>
                </a:solidFill>
                <a:latin typeface="Open Sans Bold"/>
              </a:rPr>
              <a:t>òf</a:t>
            </a:r>
            <a:r>
              <a:rPr lang="en-US" sz="1799" dirty="0">
                <a:solidFill>
                  <a:srgbClr val="000000"/>
                </a:solidFill>
                <a:latin typeface="Open Sans Bold"/>
              </a:rPr>
              <a:t> </a:t>
            </a:r>
            <a:r>
              <a:rPr lang="en-US" sz="1799" dirty="0" err="1">
                <a:solidFill>
                  <a:srgbClr val="000000"/>
                </a:solidFill>
                <a:latin typeface="Open Sans Bold"/>
              </a:rPr>
              <a:t>violensia</a:t>
            </a:r>
            <a:r>
              <a:rPr lang="en-US" sz="1799" dirty="0">
                <a:solidFill>
                  <a:srgbClr val="000000"/>
                </a:solidFill>
                <a:latin typeface="Open Sans Bold"/>
              </a:rPr>
              <a:t> </a:t>
            </a:r>
            <a:r>
              <a:rPr lang="en-US" sz="1799" dirty="0" err="1">
                <a:solidFill>
                  <a:srgbClr val="000000"/>
                </a:solidFill>
                <a:latin typeface="Open Sans Bold"/>
              </a:rPr>
              <a:t>relashonal</a:t>
            </a:r>
            <a:endParaRPr lang="en-US" sz="1799" dirty="0">
              <a:solidFill>
                <a:srgbClr val="000000"/>
              </a:solidFill>
              <a:latin typeface="Open Sans Bold"/>
            </a:endParaRPr>
          </a:p>
          <a:p>
            <a:pPr algn="l">
              <a:lnSpc>
                <a:spcPts val="1959"/>
              </a:lnSpc>
              <a:spcBef>
                <a:spcPct val="0"/>
              </a:spcBef>
            </a:pPr>
            <a:r>
              <a:rPr lang="en-US" sz="1399" dirty="0" err="1">
                <a:solidFill>
                  <a:srgbClr val="000000"/>
                </a:solidFill>
                <a:latin typeface="Open Sans Italics"/>
              </a:rPr>
              <a:t>Kompilá</a:t>
            </a:r>
            <a:r>
              <a:rPr lang="en-US" sz="1399" dirty="0">
                <a:solidFill>
                  <a:srgbClr val="000000"/>
                </a:solidFill>
                <a:latin typeface="Open Sans Italics"/>
              </a:rPr>
              <a:t> tur </a:t>
            </a:r>
            <a:r>
              <a:rPr lang="en-US" sz="1399" dirty="0" err="1">
                <a:solidFill>
                  <a:srgbClr val="000000"/>
                </a:solidFill>
                <a:latin typeface="Open Sans Italics"/>
              </a:rPr>
              <a:t>informashon</a:t>
            </a:r>
            <a:r>
              <a:rPr lang="en-US" sz="1399" dirty="0">
                <a:solidFill>
                  <a:srgbClr val="000000"/>
                </a:solidFill>
                <a:latin typeface="Open Sans Italics"/>
              </a:rPr>
              <a:t>: e </a:t>
            </a:r>
            <a:r>
              <a:rPr lang="en-US" sz="1399" dirty="0" err="1">
                <a:solidFill>
                  <a:srgbClr val="000000"/>
                </a:solidFill>
                <a:latin typeface="Open Sans Italics"/>
              </a:rPr>
              <a:t>señalnan</a:t>
            </a:r>
            <a:r>
              <a:rPr lang="en-US" sz="1399" dirty="0">
                <a:solidFill>
                  <a:srgbClr val="000000"/>
                </a:solidFill>
                <a:latin typeface="Open Sans Italics"/>
              </a:rPr>
              <a:t>, e </a:t>
            </a:r>
            <a:r>
              <a:rPr lang="en-US" sz="1399" dirty="0" err="1">
                <a:solidFill>
                  <a:srgbClr val="000000"/>
                </a:solidFill>
                <a:latin typeface="Open Sans Italics"/>
              </a:rPr>
              <a:t>konsulta</a:t>
            </a:r>
            <a:r>
              <a:rPr lang="en-US" sz="1399" dirty="0">
                <a:solidFill>
                  <a:srgbClr val="000000"/>
                </a:solidFill>
                <a:latin typeface="Open Sans Italics"/>
              </a:rPr>
              <a:t> </a:t>
            </a:r>
            <a:r>
              <a:rPr lang="en-US" sz="1399" dirty="0" err="1">
                <a:solidFill>
                  <a:srgbClr val="000000"/>
                </a:solidFill>
                <a:latin typeface="Open Sans Italics"/>
              </a:rPr>
              <a:t>ku</a:t>
            </a:r>
            <a:r>
              <a:rPr lang="en-US" sz="1399" dirty="0">
                <a:solidFill>
                  <a:srgbClr val="000000"/>
                </a:solidFill>
                <a:latin typeface="Open Sans Italics"/>
              </a:rPr>
              <a:t> </a:t>
            </a:r>
            <a:r>
              <a:rPr lang="en-US" sz="1399" dirty="0" err="1">
                <a:solidFill>
                  <a:srgbClr val="000000"/>
                </a:solidFill>
                <a:latin typeface="Open Sans Italics"/>
              </a:rPr>
              <a:t>koleganan</a:t>
            </a:r>
            <a:r>
              <a:rPr lang="en-US" sz="1399" dirty="0">
                <a:solidFill>
                  <a:srgbClr val="000000"/>
                </a:solidFill>
                <a:latin typeface="Open Sans Italics"/>
              </a:rPr>
              <a:t>, e </a:t>
            </a:r>
            <a:r>
              <a:rPr lang="en-US" sz="1399" dirty="0" err="1">
                <a:solidFill>
                  <a:srgbClr val="000000"/>
                </a:solidFill>
                <a:latin typeface="Open Sans Italics"/>
              </a:rPr>
              <a:t>kombersashon</a:t>
            </a:r>
            <a:r>
              <a:rPr lang="en-US" sz="1399" dirty="0">
                <a:solidFill>
                  <a:srgbClr val="000000"/>
                </a:solidFill>
                <a:latin typeface="Open Sans Italics"/>
              </a:rPr>
              <a:t> </a:t>
            </a:r>
            <a:r>
              <a:rPr lang="en-US" sz="1399" dirty="0" err="1">
                <a:solidFill>
                  <a:srgbClr val="000000"/>
                </a:solidFill>
                <a:latin typeface="Open Sans Italics"/>
              </a:rPr>
              <a:t>ku</a:t>
            </a:r>
            <a:r>
              <a:rPr lang="en-US" sz="1399" dirty="0">
                <a:solidFill>
                  <a:srgbClr val="000000"/>
                </a:solidFill>
                <a:latin typeface="Open Sans Italics"/>
              </a:rPr>
              <a:t> </a:t>
            </a:r>
            <a:r>
              <a:rPr lang="en-US" sz="1399" dirty="0" err="1">
                <a:solidFill>
                  <a:srgbClr val="000000"/>
                </a:solidFill>
                <a:latin typeface="Open Sans Italics"/>
              </a:rPr>
              <a:t>esnan</a:t>
            </a:r>
            <a:r>
              <a:rPr lang="en-US" sz="1399" dirty="0">
                <a:solidFill>
                  <a:srgbClr val="000000"/>
                </a:solidFill>
                <a:latin typeface="Open Sans Italics"/>
              </a:rPr>
              <a:t> </a:t>
            </a:r>
            <a:r>
              <a:rPr lang="en-US" sz="1399" dirty="0" err="1">
                <a:solidFill>
                  <a:srgbClr val="000000"/>
                </a:solidFill>
                <a:latin typeface="Open Sans Italics"/>
              </a:rPr>
              <a:t>enbolbí</a:t>
            </a:r>
            <a:r>
              <a:rPr lang="en-US" sz="1399" dirty="0">
                <a:solidFill>
                  <a:srgbClr val="000000"/>
                </a:solidFill>
                <a:latin typeface="Open Sans Italics"/>
              </a:rPr>
              <a:t> </a:t>
            </a:r>
            <a:r>
              <a:rPr lang="en-US" sz="1399" dirty="0" err="1">
                <a:solidFill>
                  <a:srgbClr val="000000"/>
                </a:solidFill>
                <a:latin typeface="Open Sans Italics"/>
              </a:rPr>
              <a:t>i</a:t>
            </a:r>
            <a:r>
              <a:rPr lang="en-US" sz="1399" dirty="0">
                <a:solidFill>
                  <a:srgbClr val="000000"/>
                </a:solidFill>
                <a:latin typeface="Open Sans Italics"/>
              </a:rPr>
              <a:t> eventual e </a:t>
            </a:r>
            <a:r>
              <a:rPr lang="en-US" sz="1399" dirty="0" err="1">
                <a:solidFill>
                  <a:srgbClr val="000000"/>
                </a:solidFill>
                <a:latin typeface="Open Sans Italics"/>
              </a:rPr>
              <a:t>konseho</a:t>
            </a:r>
            <a:r>
              <a:rPr lang="en-US" sz="1399" dirty="0">
                <a:solidFill>
                  <a:srgbClr val="000000"/>
                </a:solidFill>
                <a:latin typeface="Open Sans Italics"/>
              </a:rPr>
              <a:t> di un supervisor di </a:t>
            </a:r>
            <a:r>
              <a:rPr lang="en-US" sz="1399" dirty="0" err="1">
                <a:solidFill>
                  <a:srgbClr val="000000"/>
                </a:solidFill>
                <a:latin typeface="Open Sans Italics"/>
              </a:rPr>
              <a:t>kódigo</a:t>
            </a:r>
            <a:r>
              <a:rPr lang="en-US" sz="1399" dirty="0">
                <a:solidFill>
                  <a:srgbClr val="000000"/>
                </a:solidFill>
                <a:latin typeface="Open Sans Italics"/>
              </a:rPr>
              <a:t> </a:t>
            </a:r>
            <a:r>
              <a:rPr lang="en-US" sz="1399" dirty="0" err="1">
                <a:solidFill>
                  <a:srgbClr val="000000"/>
                </a:solidFill>
                <a:latin typeface="Open Sans Italics"/>
              </a:rPr>
              <a:t>òf</a:t>
            </a:r>
            <a:r>
              <a:rPr lang="en-US" sz="1399" dirty="0">
                <a:solidFill>
                  <a:srgbClr val="000000"/>
                </a:solidFill>
                <a:latin typeface="Open Sans Italics"/>
              </a:rPr>
              <a:t> </a:t>
            </a:r>
            <a:r>
              <a:rPr lang="en-US" sz="1399" dirty="0" err="1">
                <a:solidFill>
                  <a:srgbClr val="000000"/>
                </a:solidFill>
                <a:latin typeface="Open Sans Italics"/>
              </a:rPr>
              <a:t>ProtehaMi</a:t>
            </a:r>
            <a:r>
              <a:rPr lang="en-US" sz="1399" dirty="0">
                <a:solidFill>
                  <a:srgbClr val="000000"/>
                </a:solidFill>
                <a:latin typeface="Open Sans Italics"/>
              </a:rPr>
              <a:t>. Hasi un </a:t>
            </a:r>
            <a:r>
              <a:rPr lang="en-US" sz="1399" dirty="0" err="1">
                <a:solidFill>
                  <a:srgbClr val="000000"/>
                </a:solidFill>
                <a:latin typeface="Open Sans Italics"/>
              </a:rPr>
              <a:t>kalkulashon</a:t>
            </a:r>
            <a:r>
              <a:rPr lang="en-US" sz="1399" dirty="0">
                <a:solidFill>
                  <a:srgbClr val="000000"/>
                </a:solidFill>
                <a:latin typeface="Open Sans Italics"/>
              </a:rPr>
              <a:t> di e </a:t>
            </a:r>
            <a:r>
              <a:rPr lang="en-US" sz="1399" dirty="0" err="1">
                <a:solidFill>
                  <a:srgbClr val="000000"/>
                </a:solidFill>
                <a:latin typeface="Open Sans Italics"/>
              </a:rPr>
              <a:t>grado</a:t>
            </a:r>
            <a:r>
              <a:rPr lang="en-US" sz="1399" dirty="0">
                <a:solidFill>
                  <a:srgbClr val="000000"/>
                </a:solidFill>
                <a:latin typeface="Open Sans Italics"/>
              </a:rPr>
              <a:t> </a:t>
            </a:r>
            <a:r>
              <a:rPr lang="en-US" sz="1399" dirty="0" err="1">
                <a:solidFill>
                  <a:srgbClr val="000000"/>
                </a:solidFill>
                <a:latin typeface="Open Sans Italics"/>
              </a:rPr>
              <a:t>i</a:t>
            </a:r>
            <a:r>
              <a:rPr lang="en-US" sz="1399" dirty="0">
                <a:solidFill>
                  <a:srgbClr val="000000"/>
                </a:solidFill>
                <a:latin typeface="Open Sans Italics"/>
              </a:rPr>
              <a:t> </a:t>
            </a:r>
            <a:r>
              <a:rPr lang="en-US" sz="1399" dirty="0" err="1">
                <a:solidFill>
                  <a:srgbClr val="000000"/>
                </a:solidFill>
                <a:latin typeface="Open Sans Italics"/>
              </a:rPr>
              <a:t>gravedat</a:t>
            </a:r>
            <a:r>
              <a:rPr lang="en-US" sz="1399" dirty="0">
                <a:solidFill>
                  <a:srgbClr val="000000"/>
                </a:solidFill>
                <a:latin typeface="Open Sans Italics"/>
              </a:rPr>
              <a:t> di e </a:t>
            </a:r>
            <a:r>
              <a:rPr lang="en-US" sz="1399" dirty="0" err="1">
                <a:solidFill>
                  <a:srgbClr val="000000"/>
                </a:solidFill>
                <a:latin typeface="Open Sans Italics"/>
              </a:rPr>
              <a:t>situashon</a:t>
            </a:r>
            <a:r>
              <a:rPr lang="en-US" sz="1399" dirty="0">
                <a:solidFill>
                  <a:srgbClr val="000000"/>
                </a:solidFill>
                <a:latin typeface="Open Sans Italics"/>
              </a:rPr>
              <a:t>: </a:t>
            </a:r>
            <a:r>
              <a:rPr lang="en-US" sz="1399" dirty="0" err="1">
                <a:solidFill>
                  <a:srgbClr val="000000"/>
                </a:solidFill>
                <a:latin typeface="Open Sans Italics"/>
              </a:rPr>
              <a:t>kon</a:t>
            </a:r>
            <a:r>
              <a:rPr lang="en-US" sz="1399" dirty="0">
                <a:solidFill>
                  <a:srgbClr val="000000"/>
                </a:solidFill>
                <a:latin typeface="Open Sans Italics"/>
              </a:rPr>
              <a:t> </a:t>
            </a:r>
            <a:r>
              <a:rPr lang="en-US" sz="1399" dirty="0" err="1">
                <a:solidFill>
                  <a:srgbClr val="000000"/>
                </a:solidFill>
                <a:latin typeface="Open Sans Italics"/>
              </a:rPr>
              <a:t>grandi</a:t>
            </a:r>
            <a:r>
              <a:rPr lang="en-US" sz="1399" dirty="0">
                <a:solidFill>
                  <a:srgbClr val="000000"/>
                </a:solidFill>
                <a:latin typeface="Open Sans Italics"/>
              </a:rPr>
              <a:t> e </a:t>
            </a:r>
            <a:r>
              <a:rPr lang="en-US" sz="1399" dirty="0" err="1">
                <a:solidFill>
                  <a:srgbClr val="000000"/>
                </a:solidFill>
                <a:latin typeface="Open Sans Italics"/>
              </a:rPr>
              <a:t>riesgo</a:t>
            </a:r>
            <a:r>
              <a:rPr lang="en-US" sz="1399" dirty="0">
                <a:solidFill>
                  <a:srgbClr val="000000"/>
                </a:solidFill>
                <a:latin typeface="Open Sans Italics"/>
              </a:rPr>
              <a:t> di </a:t>
            </a:r>
            <a:r>
              <a:rPr lang="en-US" sz="1399" dirty="0" err="1">
                <a:solidFill>
                  <a:srgbClr val="000000"/>
                </a:solidFill>
                <a:latin typeface="Open Sans Italics"/>
              </a:rPr>
              <a:t>inseguridat</a:t>
            </a:r>
            <a:r>
              <a:rPr lang="en-US" sz="1399" dirty="0">
                <a:solidFill>
                  <a:srgbClr val="000000"/>
                </a:solidFill>
                <a:latin typeface="Open Sans Italics"/>
              </a:rPr>
              <a:t> ta </a:t>
            </a:r>
            <a:r>
              <a:rPr lang="en-US" sz="1399" dirty="0" err="1">
                <a:solidFill>
                  <a:srgbClr val="000000"/>
                </a:solidFill>
                <a:latin typeface="Open Sans Italics"/>
              </a:rPr>
              <a:t>aktualmente</a:t>
            </a:r>
            <a:r>
              <a:rPr lang="en-US" sz="1399" dirty="0">
                <a:solidFill>
                  <a:srgbClr val="000000"/>
                </a:solidFill>
                <a:latin typeface="Open Sans Italics"/>
              </a:rPr>
              <a:t> </a:t>
            </a:r>
            <a:r>
              <a:rPr lang="en-US" sz="1399" dirty="0" err="1">
                <a:solidFill>
                  <a:srgbClr val="000000"/>
                </a:solidFill>
                <a:latin typeface="Open Sans Italics"/>
              </a:rPr>
              <a:t>òf</a:t>
            </a:r>
            <a:r>
              <a:rPr lang="en-US" sz="1399" dirty="0">
                <a:solidFill>
                  <a:srgbClr val="000000"/>
                </a:solidFill>
                <a:latin typeface="Open Sans Italics"/>
              </a:rPr>
              <a:t> den </a:t>
            </a:r>
            <a:r>
              <a:rPr lang="en-US" sz="1399" dirty="0" err="1">
                <a:solidFill>
                  <a:srgbClr val="000000"/>
                </a:solidFill>
                <a:latin typeface="Open Sans Italics"/>
              </a:rPr>
              <a:t>futuro</a:t>
            </a:r>
            <a:r>
              <a:rPr lang="en-US" sz="1399" dirty="0">
                <a:solidFill>
                  <a:srgbClr val="000000"/>
                </a:solidFill>
                <a:latin typeface="Open Sans Italics"/>
              </a:rPr>
              <a:t> pa e </a:t>
            </a:r>
            <a:r>
              <a:rPr lang="en-US" sz="1399" dirty="0" err="1">
                <a:solidFill>
                  <a:srgbClr val="000000"/>
                </a:solidFill>
                <a:latin typeface="Open Sans Italics"/>
              </a:rPr>
              <a:t>mucha</a:t>
            </a:r>
            <a:r>
              <a:rPr lang="en-US" sz="1399" dirty="0">
                <a:solidFill>
                  <a:srgbClr val="000000"/>
                </a:solidFill>
                <a:latin typeface="Open Sans Italics"/>
              </a:rPr>
              <a:t>? Tambe </a:t>
            </a:r>
            <a:r>
              <a:rPr lang="en-US" sz="1399" dirty="0" err="1">
                <a:solidFill>
                  <a:srgbClr val="000000"/>
                </a:solidFill>
                <a:latin typeface="Open Sans Italics"/>
              </a:rPr>
              <a:t>por</a:t>
            </a:r>
            <a:r>
              <a:rPr lang="en-US" sz="1399" dirty="0">
                <a:solidFill>
                  <a:srgbClr val="000000"/>
                </a:solidFill>
                <a:latin typeface="Open Sans Italics"/>
              </a:rPr>
              <a:t> ta </a:t>
            </a:r>
            <a:r>
              <a:rPr lang="en-US" sz="1399" dirty="0" err="1">
                <a:solidFill>
                  <a:srgbClr val="000000"/>
                </a:solidFill>
                <a:latin typeface="Open Sans Italics"/>
              </a:rPr>
              <a:t>posibel</a:t>
            </a:r>
            <a:r>
              <a:rPr lang="en-US" sz="1399" dirty="0">
                <a:solidFill>
                  <a:srgbClr val="000000"/>
                </a:solidFill>
                <a:latin typeface="Open Sans Italics"/>
              </a:rPr>
              <a:t> </a:t>
            </a:r>
            <a:r>
              <a:rPr lang="en-US" sz="1399" dirty="0" err="1">
                <a:solidFill>
                  <a:srgbClr val="000000"/>
                </a:solidFill>
                <a:latin typeface="Open Sans Italics"/>
              </a:rPr>
              <a:t>ku</a:t>
            </a:r>
            <a:r>
              <a:rPr lang="en-US" sz="1399" dirty="0">
                <a:solidFill>
                  <a:srgbClr val="000000"/>
                </a:solidFill>
                <a:latin typeface="Open Sans Italics"/>
              </a:rPr>
              <a:t> no tin nada ta </a:t>
            </a:r>
            <a:r>
              <a:rPr lang="en-US" sz="1399" dirty="0" err="1">
                <a:solidFill>
                  <a:srgbClr val="000000"/>
                </a:solidFill>
                <a:latin typeface="Open Sans Italics"/>
              </a:rPr>
              <a:t>pasando</a:t>
            </a:r>
            <a:r>
              <a:rPr lang="en-US" sz="1399" dirty="0">
                <a:solidFill>
                  <a:srgbClr val="000000"/>
                </a:solidFill>
                <a:latin typeface="Open Sans Italics"/>
              </a:rPr>
              <a:t> </a:t>
            </a:r>
            <a:r>
              <a:rPr lang="en-US" sz="1399" dirty="0" err="1">
                <a:solidFill>
                  <a:srgbClr val="000000"/>
                </a:solidFill>
                <a:latin typeface="Open Sans Italics"/>
              </a:rPr>
              <a:t>òf</a:t>
            </a:r>
            <a:r>
              <a:rPr lang="en-US" sz="1399" dirty="0">
                <a:solidFill>
                  <a:srgbClr val="000000"/>
                </a:solidFill>
                <a:latin typeface="Open Sans Italics"/>
              </a:rPr>
              <a:t> </a:t>
            </a:r>
            <a:r>
              <a:rPr lang="en-US" sz="1399" dirty="0" err="1">
                <a:solidFill>
                  <a:srgbClr val="000000"/>
                </a:solidFill>
                <a:latin typeface="Open Sans Italics"/>
              </a:rPr>
              <a:t>ku</a:t>
            </a:r>
            <a:r>
              <a:rPr lang="en-US" sz="1399" dirty="0">
                <a:solidFill>
                  <a:srgbClr val="000000"/>
                </a:solidFill>
                <a:latin typeface="Open Sans Italics"/>
              </a:rPr>
              <a:t> algo </a:t>
            </a:r>
            <a:r>
              <a:rPr lang="en-US" sz="1399" dirty="0" err="1">
                <a:solidFill>
                  <a:srgbClr val="000000"/>
                </a:solidFill>
                <a:latin typeface="Open Sans Italics"/>
              </a:rPr>
              <a:t>otro</a:t>
            </a:r>
            <a:r>
              <a:rPr lang="en-US" sz="1399" dirty="0">
                <a:solidFill>
                  <a:srgbClr val="000000"/>
                </a:solidFill>
                <a:latin typeface="Open Sans Italics"/>
              </a:rPr>
              <a:t> ta </a:t>
            </a:r>
            <a:r>
              <a:rPr lang="en-US" sz="1399" dirty="0" err="1">
                <a:solidFill>
                  <a:srgbClr val="000000"/>
                </a:solidFill>
                <a:latin typeface="Open Sans Italics"/>
              </a:rPr>
              <a:t>pasando</a:t>
            </a:r>
            <a:r>
              <a:rPr lang="en-US" sz="1399" dirty="0">
                <a:solidFill>
                  <a:srgbClr val="000000"/>
                </a:solidFill>
                <a:latin typeface="Open Sans Italics"/>
              </a:rPr>
              <a:t>. Den e </a:t>
            </a:r>
            <a:r>
              <a:rPr lang="en-US" sz="1399" dirty="0" err="1">
                <a:solidFill>
                  <a:srgbClr val="000000"/>
                </a:solidFill>
                <a:latin typeface="Open Sans Italics"/>
              </a:rPr>
              <a:t>kaso</a:t>
            </a:r>
            <a:r>
              <a:rPr lang="en-US" sz="1399" dirty="0">
                <a:solidFill>
                  <a:srgbClr val="000000"/>
                </a:solidFill>
                <a:latin typeface="Open Sans Italics"/>
              </a:rPr>
              <a:t> </a:t>
            </a:r>
            <a:r>
              <a:rPr lang="en-US" sz="1399" dirty="0" err="1">
                <a:solidFill>
                  <a:srgbClr val="000000"/>
                </a:solidFill>
                <a:latin typeface="Open Sans Italics"/>
              </a:rPr>
              <a:t>ei</a:t>
            </a:r>
            <a:r>
              <a:rPr lang="en-US" sz="1399" dirty="0">
                <a:solidFill>
                  <a:srgbClr val="000000"/>
                </a:solidFill>
                <a:latin typeface="Open Sans Italics"/>
              </a:rPr>
              <a:t> e </a:t>
            </a:r>
            <a:r>
              <a:rPr lang="en-US" sz="1399" dirty="0" err="1">
                <a:solidFill>
                  <a:srgbClr val="000000"/>
                </a:solidFill>
                <a:latin typeface="Open Sans Italics"/>
              </a:rPr>
              <a:t>kódigo</a:t>
            </a:r>
            <a:r>
              <a:rPr lang="en-US" sz="1399" dirty="0">
                <a:solidFill>
                  <a:srgbClr val="000000"/>
                </a:solidFill>
                <a:latin typeface="Open Sans Italics"/>
              </a:rPr>
              <a:t> di </a:t>
            </a:r>
            <a:r>
              <a:rPr lang="en-US" sz="1399" dirty="0" err="1">
                <a:solidFill>
                  <a:srgbClr val="000000"/>
                </a:solidFill>
                <a:latin typeface="Open Sans Italics"/>
              </a:rPr>
              <a:t>protekshon</a:t>
            </a:r>
            <a:r>
              <a:rPr lang="en-US" sz="1399" dirty="0">
                <a:solidFill>
                  <a:srgbClr val="000000"/>
                </a:solidFill>
                <a:latin typeface="Open Sans Italics"/>
              </a:rPr>
              <a:t> </a:t>
            </a:r>
            <a:r>
              <a:rPr lang="en-US" sz="1399" dirty="0" err="1">
                <a:solidFill>
                  <a:srgbClr val="000000"/>
                </a:solidFill>
                <a:latin typeface="Open Sans Italics"/>
              </a:rPr>
              <a:t>por</a:t>
            </a:r>
            <a:r>
              <a:rPr lang="en-US" sz="1399" dirty="0">
                <a:solidFill>
                  <a:srgbClr val="000000"/>
                </a:solidFill>
                <a:latin typeface="Open Sans Italics"/>
              </a:rPr>
              <a:t> </a:t>
            </a:r>
            <a:r>
              <a:rPr lang="en-US" sz="1399" dirty="0" err="1">
                <a:solidFill>
                  <a:srgbClr val="000000"/>
                </a:solidFill>
                <a:latin typeface="Open Sans Italics"/>
              </a:rPr>
              <a:t>wòrdu</a:t>
            </a:r>
            <a:r>
              <a:rPr lang="en-US" sz="1399" dirty="0">
                <a:solidFill>
                  <a:srgbClr val="000000"/>
                </a:solidFill>
                <a:latin typeface="Open Sans Italics"/>
              </a:rPr>
              <a:t> </a:t>
            </a:r>
            <a:r>
              <a:rPr lang="en-US" sz="1399" dirty="0" err="1">
                <a:solidFill>
                  <a:srgbClr val="000000"/>
                </a:solidFill>
                <a:latin typeface="Open Sans Italics"/>
              </a:rPr>
              <a:t>será</a:t>
            </a:r>
            <a:r>
              <a:rPr lang="en-US" sz="1399" dirty="0">
                <a:solidFill>
                  <a:srgbClr val="000000"/>
                </a:solidFill>
                <a:latin typeface="Open Sans Italics"/>
              </a:rPr>
              <a:t>. Si </a:t>
            </a:r>
            <a:r>
              <a:rPr lang="en-US" sz="1399" dirty="0" err="1">
                <a:solidFill>
                  <a:srgbClr val="000000"/>
                </a:solidFill>
                <a:latin typeface="Open Sans Italics"/>
              </a:rPr>
              <a:t>akaso</a:t>
            </a:r>
            <a:r>
              <a:rPr lang="en-US" sz="1399" dirty="0">
                <a:solidFill>
                  <a:srgbClr val="000000"/>
                </a:solidFill>
                <a:latin typeface="Open Sans Italics"/>
              </a:rPr>
              <a:t> </a:t>
            </a:r>
            <a:r>
              <a:rPr lang="en-US" sz="1399" dirty="0" err="1">
                <a:solidFill>
                  <a:srgbClr val="000000"/>
                </a:solidFill>
                <a:latin typeface="Open Sans Italics"/>
              </a:rPr>
              <a:t>bo</a:t>
            </a:r>
            <a:r>
              <a:rPr lang="en-US" sz="1399" dirty="0">
                <a:solidFill>
                  <a:srgbClr val="000000"/>
                </a:solidFill>
                <a:latin typeface="Open Sans Italics"/>
              </a:rPr>
              <a:t> ta </a:t>
            </a:r>
            <a:r>
              <a:rPr lang="en-US" sz="1399" dirty="0" err="1">
                <a:solidFill>
                  <a:srgbClr val="000000"/>
                </a:solidFill>
                <a:latin typeface="Open Sans Italics"/>
              </a:rPr>
              <a:t>duda</a:t>
            </a:r>
            <a:r>
              <a:rPr lang="en-US" sz="1399" dirty="0">
                <a:solidFill>
                  <a:srgbClr val="000000"/>
                </a:solidFill>
                <a:latin typeface="Open Sans Italics"/>
              </a:rPr>
              <a:t>: </a:t>
            </a:r>
            <a:r>
              <a:rPr lang="en-US" sz="1399" dirty="0" err="1">
                <a:solidFill>
                  <a:srgbClr val="000000"/>
                </a:solidFill>
                <a:latin typeface="Open Sans Italics"/>
              </a:rPr>
              <a:t>pidi</a:t>
            </a:r>
            <a:r>
              <a:rPr lang="en-US" sz="1399" dirty="0">
                <a:solidFill>
                  <a:srgbClr val="000000"/>
                </a:solidFill>
                <a:latin typeface="Open Sans Italics"/>
              </a:rPr>
              <a:t> (</a:t>
            </a:r>
            <a:r>
              <a:rPr lang="en-US" sz="1399" dirty="0" err="1">
                <a:solidFill>
                  <a:srgbClr val="000000"/>
                </a:solidFill>
                <a:latin typeface="Open Sans Italics"/>
              </a:rPr>
              <a:t>atrobe</a:t>
            </a:r>
            <a:r>
              <a:rPr lang="en-US" sz="1399" dirty="0">
                <a:solidFill>
                  <a:srgbClr val="000000"/>
                </a:solidFill>
                <a:latin typeface="Open Sans Italics"/>
              </a:rPr>
              <a:t>) </a:t>
            </a:r>
            <a:r>
              <a:rPr lang="en-US" sz="1399" dirty="0" err="1">
                <a:solidFill>
                  <a:srgbClr val="000000"/>
                </a:solidFill>
                <a:latin typeface="Open Sans Italics"/>
              </a:rPr>
              <a:t>konseho</a:t>
            </a:r>
            <a:r>
              <a:rPr lang="en-US" sz="1399" dirty="0">
                <a:solidFill>
                  <a:srgbClr val="000000"/>
                </a:solidFill>
                <a:latin typeface="Open Sans Italics"/>
              </a:rPr>
              <a:t> di e supervisor di </a:t>
            </a:r>
            <a:r>
              <a:rPr lang="en-US" sz="1399" dirty="0" err="1">
                <a:solidFill>
                  <a:srgbClr val="000000"/>
                </a:solidFill>
                <a:latin typeface="Open Sans Italics"/>
              </a:rPr>
              <a:t>kódigo</a:t>
            </a:r>
            <a:r>
              <a:rPr lang="en-US" sz="1399" dirty="0">
                <a:solidFill>
                  <a:srgbClr val="000000"/>
                </a:solidFill>
                <a:latin typeface="Open Sans Italics"/>
              </a:rPr>
              <a:t> </a:t>
            </a:r>
            <a:r>
              <a:rPr lang="en-US" sz="1399" dirty="0" err="1">
                <a:solidFill>
                  <a:srgbClr val="000000"/>
                </a:solidFill>
                <a:latin typeface="Open Sans Italics"/>
              </a:rPr>
              <a:t>òf</a:t>
            </a:r>
            <a:r>
              <a:rPr lang="en-US" sz="1399" dirty="0">
                <a:solidFill>
                  <a:srgbClr val="000000"/>
                </a:solidFill>
                <a:latin typeface="Open Sans Italics"/>
              </a:rPr>
              <a:t> di </a:t>
            </a:r>
            <a:r>
              <a:rPr lang="en-US" sz="1399" dirty="0" err="1">
                <a:solidFill>
                  <a:srgbClr val="000000"/>
                </a:solidFill>
                <a:latin typeface="Open Sans Italics"/>
              </a:rPr>
              <a:t>ProtehaMi</a:t>
            </a:r>
            <a:r>
              <a:rPr lang="en-US" sz="1399" dirty="0">
                <a:solidFill>
                  <a:srgbClr val="000000"/>
                </a:solidFill>
                <a:latin typeface="Open Sans Italics"/>
              </a:rPr>
              <a:t>.</a:t>
            </a:r>
          </a:p>
        </p:txBody>
      </p:sp>
      <p:sp>
        <p:nvSpPr>
          <p:cNvPr id="20" name="TextBox 20">
            <a:extLst>
              <a:ext uri="{FF2B5EF4-FFF2-40B4-BE49-F238E27FC236}">
                <a16:creationId xmlns:a16="http://schemas.microsoft.com/office/drawing/2014/main" id="{A9AB603C-7AC7-F4A8-D61C-383C20202F96}"/>
              </a:ext>
            </a:extLst>
          </p:cNvPr>
          <p:cNvSpPr txBox="1"/>
          <p:nvPr/>
        </p:nvSpPr>
        <p:spPr>
          <a:xfrm>
            <a:off x="1915035" y="8769985"/>
            <a:ext cx="15344265" cy="815801"/>
          </a:xfrm>
          <a:prstGeom prst="rect">
            <a:avLst/>
          </a:prstGeom>
        </p:spPr>
        <p:txBody>
          <a:bodyPr lIns="0" tIns="0" rIns="0" bIns="0" rtlCol="0" anchor="t">
            <a:spAutoFit/>
          </a:bodyPr>
          <a:lstStyle/>
          <a:p>
            <a:pPr algn="l">
              <a:lnSpc>
                <a:spcPts val="2519"/>
              </a:lnSpc>
            </a:pPr>
            <a:r>
              <a:rPr lang="en-US" sz="1799" dirty="0">
                <a:solidFill>
                  <a:srgbClr val="000000"/>
                </a:solidFill>
                <a:latin typeface="Open Sans Bold"/>
              </a:rPr>
              <a:t>PASO 5: </a:t>
            </a:r>
            <a:r>
              <a:rPr lang="en-US" sz="1799" dirty="0" err="1">
                <a:solidFill>
                  <a:srgbClr val="000000"/>
                </a:solidFill>
                <a:latin typeface="Open Sans Bold"/>
              </a:rPr>
              <a:t>Desishon</a:t>
            </a:r>
            <a:r>
              <a:rPr lang="en-US" sz="1799" dirty="0">
                <a:solidFill>
                  <a:srgbClr val="000000"/>
                </a:solidFill>
                <a:latin typeface="Open Sans Bold"/>
              </a:rPr>
              <a:t>, </a:t>
            </a:r>
            <a:r>
              <a:rPr lang="en-US" sz="1799" dirty="0" err="1">
                <a:solidFill>
                  <a:srgbClr val="000000"/>
                </a:solidFill>
                <a:latin typeface="Open Sans Bold"/>
              </a:rPr>
              <a:t>ora</a:t>
            </a:r>
            <a:r>
              <a:rPr lang="en-US" sz="1799" dirty="0">
                <a:solidFill>
                  <a:srgbClr val="000000"/>
                </a:solidFill>
                <a:latin typeface="Open Sans Bold"/>
              </a:rPr>
              <a:t> </a:t>
            </a:r>
            <a:r>
              <a:rPr lang="en-US" sz="1799" dirty="0" err="1">
                <a:solidFill>
                  <a:srgbClr val="000000"/>
                </a:solidFill>
                <a:latin typeface="Open Sans Bold"/>
              </a:rPr>
              <a:t>ku</a:t>
            </a:r>
            <a:r>
              <a:rPr lang="en-US" sz="1799" dirty="0">
                <a:solidFill>
                  <a:srgbClr val="000000"/>
                </a:solidFill>
                <a:latin typeface="Open Sans Bold"/>
              </a:rPr>
              <a:t> e </a:t>
            </a:r>
            <a:r>
              <a:rPr lang="en-US" sz="1799" dirty="0" err="1">
                <a:solidFill>
                  <a:srgbClr val="000000"/>
                </a:solidFill>
                <a:latin typeface="Open Sans Bold"/>
              </a:rPr>
              <a:t>seguridat</a:t>
            </a:r>
            <a:r>
              <a:rPr lang="en-US" sz="1799" dirty="0">
                <a:solidFill>
                  <a:srgbClr val="000000"/>
                </a:solidFill>
                <a:latin typeface="Open Sans Bold"/>
              </a:rPr>
              <a:t> ta </a:t>
            </a:r>
            <a:r>
              <a:rPr lang="en-US" sz="1799" dirty="0" err="1">
                <a:solidFill>
                  <a:srgbClr val="000000"/>
                </a:solidFill>
                <a:latin typeface="Open Sans Bold"/>
              </a:rPr>
              <a:t>na</a:t>
            </a:r>
            <a:r>
              <a:rPr lang="en-US" sz="1799" dirty="0">
                <a:solidFill>
                  <a:srgbClr val="000000"/>
                </a:solidFill>
                <a:latin typeface="Open Sans Bold"/>
              </a:rPr>
              <a:t> </a:t>
            </a:r>
            <a:r>
              <a:rPr lang="en-US" sz="1799" dirty="0" err="1">
                <a:solidFill>
                  <a:srgbClr val="000000"/>
                </a:solidFill>
                <a:latin typeface="Open Sans Bold"/>
              </a:rPr>
              <a:t>peliger</a:t>
            </a:r>
            <a:r>
              <a:rPr lang="en-US" sz="1799" dirty="0">
                <a:solidFill>
                  <a:srgbClr val="000000"/>
                </a:solidFill>
                <a:latin typeface="Open Sans Bold"/>
              </a:rPr>
              <a:t>. </a:t>
            </a:r>
            <a:r>
              <a:rPr lang="en-US" sz="1799" dirty="0" err="1">
                <a:solidFill>
                  <a:srgbClr val="000000"/>
                </a:solidFill>
                <a:latin typeface="Open Sans Bold"/>
              </a:rPr>
              <a:t>Ayudo</a:t>
            </a:r>
            <a:r>
              <a:rPr lang="en-US" sz="1799" dirty="0">
                <a:solidFill>
                  <a:srgbClr val="000000"/>
                </a:solidFill>
                <a:latin typeface="Open Sans Bold"/>
              </a:rPr>
              <a:t> ta </a:t>
            </a:r>
            <a:r>
              <a:rPr lang="en-US" sz="1799" dirty="0" err="1">
                <a:solidFill>
                  <a:srgbClr val="000000"/>
                </a:solidFill>
                <a:latin typeface="Open Sans Bold"/>
              </a:rPr>
              <a:t>posibel</a:t>
            </a:r>
            <a:r>
              <a:rPr lang="en-US" sz="1799" dirty="0">
                <a:solidFill>
                  <a:srgbClr val="000000"/>
                </a:solidFill>
                <a:latin typeface="Open Sans Bold"/>
              </a:rPr>
              <a:t>? </a:t>
            </a:r>
            <a:r>
              <a:rPr lang="en-US" sz="1799" dirty="0" err="1">
                <a:solidFill>
                  <a:srgbClr val="000000"/>
                </a:solidFill>
                <a:latin typeface="Open Sans Bold"/>
              </a:rPr>
              <a:t>Mèldu</a:t>
            </a:r>
            <a:r>
              <a:rPr lang="en-US" sz="1799" dirty="0">
                <a:solidFill>
                  <a:srgbClr val="000000"/>
                </a:solidFill>
                <a:latin typeface="Open Sans Bold"/>
              </a:rPr>
              <a:t> ta </a:t>
            </a:r>
            <a:r>
              <a:rPr lang="en-US" sz="1799" dirty="0" err="1">
                <a:solidFill>
                  <a:srgbClr val="000000"/>
                </a:solidFill>
                <a:latin typeface="Open Sans Bold"/>
              </a:rPr>
              <a:t>nesesario</a:t>
            </a:r>
            <a:r>
              <a:rPr lang="en-US" sz="1799" dirty="0">
                <a:solidFill>
                  <a:srgbClr val="000000"/>
                </a:solidFill>
                <a:latin typeface="Open Sans Bold"/>
              </a:rPr>
              <a:t>?</a:t>
            </a:r>
          </a:p>
          <a:p>
            <a:pPr algn="l">
              <a:lnSpc>
                <a:spcPts val="1960"/>
              </a:lnSpc>
              <a:spcBef>
                <a:spcPct val="0"/>
              </a:spcBef>
            </a:pPr>
            <a:r>
              <a:rPr lang="en-US" sz="1400" dirty="0" err="1">
                <a:solidFill>
                  <a:srgbClr val="000000"/>
                </a:solidFill>
                <a:latin typeface="Open Sans Italics"/>
              </a:rPr>
              <a:t>Mèldu</a:t>
            </a:r>
            <a:r>
              <a:rPr lang="en-US" sz="1400" dirty="0">
                <a:solidFill>
                  <a:srgbClr val="000000"/>
                </a:solidFill>
                <a:latin typeface="Open Sans Italics"/>
              </a:rPr>
              <a:t> ta </a:t>
            </a:r>
            <a:r>
              <a:rPr lang="en-US" sz="1400" dirty="0" err="1">
                <a:solidFill>
                  <a:srgbClr val="000000"/>
                </a:solidFill>
                <a:latin typeface="Open Sans Italics"/>
              </a:rPr>
              <a:t>nesesario</a:t>
            </a:r>
            <a:r>
              <a:rPr lang="en-US" sz="1400" dirty="0">
                <a:solidFill>
                  <a:srgbClr val="000000"/>
                </a:solidFill>
                <a:latin typeface="Open Sans Italics"/>
              </a:rPr>
              <a:t>? Si ta </a:t>
            </a:r>
            <a:r>
              <a:rPr lang="en-US" sz="1400" dirty="0" err="1">
                <a:solidFill>
                  <a:srgbClr val="000000"/>
                </a:solidFill>
                <a:latin typeface="Open Sans Italics"/>
              </a:rPr>
              <a:t>posibel</a:t>
            </a:r>
            <a:r>
              <a:rPr lang="en-US" sz="1400" dirty="0">
                <a:solidFill>
                  <a:srgbClr val="000000"/>
                </a:solidFill>
                <a:latin typeface="Open Sans Italics"/>
              </a:rPr>
              <a:t> </a:t>
            </a:r>
            <a:r>
              <a:rPr lang="en-US" sz="1400" dirty="0" err="1">
                <a:solidFill>
                  <a:srgbClr val="000000"/>
                </a:solidFill>
                <a:latin typeface="Open Sans Italics"/>
              </a:rPr>
              <a:t>duna</a:t>
            </a:r>
            <a:r>
              <a:rPr lang="en-US" sz="1400" dirty="0">
                <a:solidFill>
                  <a:srgbClr val="000000"/>
                </a:solidFill>
                <a:latin typeface="Open Sans Italics"/>
              </a:rPr>
              <a:t> </a:t>
            </a:r>
            <a:r>
              <a:rPr lang="en-US" sz="1400" dirty="0" err="1">
                <a:solidFill>
                  <a:srgbClr val="000000"/>
                </a:solidFill>
                <a:latin typeface="Open Sans Italics"/>
              </a:rPr>
              <a:t>yudansa</a:t>
            </a:r>
            <a:r>
              <a:rPr lang="en-US" sz="1400" dirty="0">
                <a:solidFill>
                  <a:srgbClr val="000000"/>
                </a:solidFill>
                <a:latin typeface="Open Sans Italics"/>
              </a:rPr>
              <a:t> </a:t>
            </a:r>
            <a:r>
              <a:rPr lang="en-US" sz="1400" dirty="0" err="1">
                <a:solidFill>
                  <a:srgbClr val="000000"/>
                </a:solidFill>
                <a:latin typeface="Open Sans Italics"/>
              </a:rPr>
              <a:t>bo</a:t>
            </a:r>
            <a:r>
              <a:rPr lang="en-US" sz="1400" dirty="0">
                <a:solidFill>
                  <a:srgbClr val="000000"/>
                </a:solidFill>
                <a:latin typeface="Open Sans Italics"/>
              </a:rPr>
              <a:t> </a:t>
            </a:r>
            <a:r>
              <a:rPr lang="en-US" sz="1400" dirty="0" err="1">
                <a:solidFill>
                  <a:srgbClr val="000000"/>
                </a:solidFill>
                <a:latin typeface="Open Sans Italics"/>
              </a:rPr>
              <a:t>mes</a:t>
            </a:r>
            <a:r>
              <a:rPr lang="en-US" sz="1400" dirty="0">
                <a:solidFill>
                  <a:srgbClr val="000000"/>
                </a:solidFill>
                <a:latin typeface="Open Sans Italics"/>
              </a:rPr>
              <a:t>, </a:t>
            </a:r>
            <a:r>
              <a:rPr lang="en-US" sz="1400" dirty="0" err="1">
                <a:solidFill>
                  <a:srgbClr val="000000"/>
                </a:solidFill>
                <a:latin typeface="Open Sans Italics"/>
              </a:rPr>
              <a:t>si</a:t>
            </a:r>
            <a:r>
              <a:rPr lang="en-US" sz="1400" dirty="0">
                <a:solidFill>
                  <a:srgbClr val="000000"/>
                </a:solidFill>
                <a:latin typeface="Open Sans Italics"/>
              </a:rPr>
              <a:t> </a:t>
            </a:r>
            <a:r>
              <a:rPr lang="en-US" sz="1400" dirty="0" err="1">
                <a:solidFill>
                  <a:srgbClr val="000000"/>
                </a:solidFill>
                <a:latin typeface="Open Sans Italics"/>
              </a:rPr>
              <a:t>bo</a:t>
            </a:r>
            <a:r>
              <a:rPr lang="en-US" sz="1400" dirty="0">
                <a:solidFill>
                  <a:srgbClr val="000000"/>
                </a:solidFill>
                <a:latin typeface="Open Sans Italics"/>
              </a:rPr>
              <a:t> </a:t>
            </a:r>
            <a:r>
              <a:rPr lang="en-US" sz="1400" dirty="0" err="1">
                <a:solidFill>
                  <a:srgbClr val="000000"/>
                </a:solidFill>
                <a:latin typeface="Open Sans Italics"/>
              </a:rPr>
              <a:t>por</a:t>
            </a:r>
            <a:r>
              <a:rPr lang="en-US" sz="1400" dirty="0">
                <a:solidFill>
                  <a:srgbClr val="000000"/>
                </a:solidFill>
                <a:latin typeface="Open Sans Italics"/>
              </a:rPr>
              <a:t> </a:t>
            </a:r>
            <a:r>
              <a:rPr lang="en-US" sz="1400" dirty="0" err="1">
                <a:solidFill>
                  <a:srgbClr val="000000"/>
                </a:solidFill>
                <a:latin typeface="Open Sans Italics"/>
              </a:rPr>
              <a:t>òf</a:t>
            </a:r>
            <a:r>
              <a:rPr lang="en-US" sz="1400" dirty="0">
                <a:solidFill>
                  <a:srgbClr val="000000"/>
                </a:solidFill>
                <a:latin typeface="Open Sans Italics"/>
              </a:rPr>
              <a:t> </a:t>
            </a:r>
            <a:r>
              <a:rPr lang="en-US" sz="1400" dirty="0" err="1">
                <a:solidFill>
                  <a:srgbClr val="000000"/>
                </a:solidFill>
                <a:latin typeface="Open Sans Italics"/>
              </a:rPr>
              <a:t>organisá</a:t>
            </a:r>
            <a:r>
              <a:rPr lang="en-US" sz="1400" dirty="0">
                <a:solidFill>
                  <a:srgbClr val="000000"/>
                </a:solidFill>
                <a:latin typeface="Open Sans Italics"/>
              </a:rPr>
              <a:t> </a:t>
            </a:r>
            <a:r>
              <a:rPr lang="en-US" sz="1400" dirty="0" err="1">
                <a:solidFill>
                  <a:srgbClr val="000000"/>
                </a:solidFill>
                <a:latin typeface="Open Sans Italics"/>
              </a:rPr>
              <a:t>esaki</a:t>
            </a:r>
            <a:r>
              <a:rPr lang="en-US" sz="1400" dirty="0">
                <a:solidFill>
                  <a:srgbClr val="000000"/>
                </a:solidFill>
                <a:latin typeface="Open Sans Italics"/>
              </a:rPr>
              <a:t>. Si </a:t>
            </a:r>
            <a:r>
              <a:rPr lang="en-US" sz="1400" dirty="0" err="1">
                <a:solidFill>
                  <a:srgbClr val="000000"/>
                </a:solidFill>
                <a:latin typeface="Open Sans Italics"/>
              </a:rPr>
              <a:t>bo</a:t>
            </a:r>
            <a:r>
              <a:rPr lang="en-US" sz="1400" dirty="0">
                <a:solidFill>
                  <a:srgbClr val="000000"/>
                </a:solidFill>
                <a:latin typeface="Open Sans Italics"/>
              </a:rPr>
              <a:t> </a:t>
            </a:r>
            <a:r>
              <a:rPr lang="en-US" sz="1400" dirty="0" err="1">
                <a:solidFill>
                  <a:srgbClr val="000000"/>
                </a:solidFill>
                <a:latin typeface="Open Sans Italics"/>
              </a:rPr>
              <a:t>mes</a:t>
            </a:r>
            <a:r>
              <a:rPr lang="en-US" sz="1400" dirty="0">
                <a:solidFill>
                  <a:srgbClr val="000000"/>
                </a:solidFill>
                <a:latin typeface="Open Sans Italics"/>
              </a:rPr>
              <a:t> no </a:t>
            </a:r>
            <a:r>
              <a:rPr lang="en-US" sz="1400" dirty="0" err="1">
                <a:solidFill>
                  <a:srgbClr val="000000"/>
                </a:solidFill>
                <a:latin typeface="Open Sans Italics"/>
              </a:rPr>
              <a:t>por</a:t>
            </a:r>
            <a:r>
              <a:rPr lang="en-US" sz="1400" dirty="0">
                <a:solidFill>
                  <a:srgbClr val="000000"/>
                </a:solidFill>
                <a:latin typeface="Open Sans Italics"/>
              </a:rPr>
              <a:t> </a:t>
            </a:r>
            <a:r>
              <a:rPr lang="en-US" sz="1400" dirty="0" err="1">
                <a:solidFill>
                  <a:srgbClr val="000000"/>
                </a:solidFill>
                <a:latin typeface="Open Sans Italics"/>
              </a:rPr>
              <a:t>yuda</a:t>
            </a:r>
            <a:r>
              <a:rPr lang="en-US" sz="1400" dirty="0">
                <a:solidFill>
                  <a:srgbClr val="000000"/>
                </a:solidFill>
                <a:latin typeface="Open Sans Italics"/>
              </a:rPr>
              <a:t> </a:t>
            </a:r>
            <a:r>
              <a:rPr lang="en-US" sz="1400" dirty="0" err="1">
                <a:solidFill>
                  <a:srgbClr val="000000"/>
                </a:solidFill>
                <a:latin typeface="Open Sans Italics"/>
              </a:rPr>
              <a:t>òf</a:t>
            </a:r>
            <a:r>
              <a:rPr lang="en-US" sz="1400" dirty="0">
                <a:solidFill>
                  <a:srgbClr val="000000"/>
                </a:solidFill>
                <a:latin typeface="Open Sans Italics"/>
              </a:rPr>
              <a:t> no </a:t>
            </a:r>
            <a:r>
              <a:rPr lang="en-US" sz="1400" dirty="0" err="1">
                <a:solidFill>
                  <a:srgbClr val="000000"/>
                </a:solidFill>
                <a:latin typeface="Open Sans Italics"/>
              </a:rPr>
              <a:t>por</a:t>
            </a:r>
            <a:r>
              <a:rPr lang="en-US" sz="1400" dirty="0">
                <a:solidFill>
                  <a:srgbClr val="000000"/>
                </a:solidFill>
                <a:latin typeface="Open Sans Italics"/>
              </a:rPr>
              <a:t> </a:t>
            </a:r>
            <a:r>
              <a:rPr lang="en-US" sz="1400" dirty="0" err="1">
                <a:solidFill>
                  <a:srgbClr val="000000"/>
                </a:solidFill>
                <a:latin typeface="Open Sans Italics"/>
              </a:rPr>
              <a:t>organisá</a:t>
            </a:r>
            <a:r>
              <a:rPr lang="en-US" sz="1400" dirty="0">
                <a:solidFill>
                  <a:srgbClr val="000000"/>
                </a:solidFill>
                <a:latin typeface="Open Sans Italics"/>
              </a:rPr>
              <a:t> </a:t>
            </a:r>
            <a:r>
              <a:rPr lang="en-US" sz="1400" dirty="0" err="1">
                <a:solidFill>
                  <a:srgbClr val="000000"/>
                </a:solidFill>
                <a:latin typeface="Open Sans Italics"/>
              </a:rPr>
              <a:t>esaki</a:t>
            </a:r>
            <a:r>
              <a:rPr lang="en-US" sz="1400" dirty="0">
                <a:solidFill>
                  <a:srgbClr val="000000"/>
                </a:solidFill>
                <a:latin typeface="Open Sans Italics"/>
              </a:rPr>
              <a:t>, </a:t>
            </a:r>
            <a:r>
              <a:rPr lang="en-US" sz="1400" dirty="0" err="1">
                <a:solidFill>
                  <a:srgbClr val="000000"/>
                </a:solidFill>
                <a:latin typeface="Open Sans Italics"/>
              </a:rPr>
              <a:t>bo</a:t>
            </a:r>
            <a:r>
              <a:rPr lang="en-US" sz="1400" dirty="0">
                <a:solidFill>
                  <a:srgbClr val="000000"/>
                </a:solidFill>
                <a:latin typeface="Open Sans Italics"/>
              </a:rPr>
              <a:t> ta </a:t>
            </a:r>
            <a:r>
              <a:rPr lang="en-US" sz="1400" dirty="0" err="1">
                <a:solidFill>
                  <a:srgbClr val="000000"/>
                </a:solidFill>
                <a:latin typeface="Open Sans Italics"/>
              </a:rPr>
              <a:t>mèldu</a:t>
            </a:r>
            <a:r>
              <a:rPr lang="en-US" sz="1400" dirty="0">
                <a:solidFill>
                  <a:srgbClr val="000000"/>
                </a:solidFill>
                <a:latin typeface="Open Sans Italics"/>
              </a:rPr>
              <a:t> </a:t>
            </a:r>
            <a:r>
              <a:rPr lang="en-US" sz="1400" dirty="0" err="1">
                <a:solidFill>
                  <a:srgbClr val="000000"/>
                </a:solidFill>
                <a:latin typeface="Open Sans Italics"/>
              </a:rPr>
              <a:t>na</a:t>
            </a:r>
            <a:r>
              <a:rPr lang="en-US" sz="1400" dirty="0">
                <a:solidFill>
                  <a:srgbClr val="000000"/>
                </a:solidFill>
                <a:latin typeface="Open Sans Italics"/>
              </a:rPr>
              <a:t> </a:t>
            </a:r>
            <a:r>
              <a:rPr lang="en-US" sz="1400" dirty="0" err="1">
                <a:solidFill>
                  <a:srgbClr val="000000"/>
                </a:solidFill>
                <a:latin typeface="Open Sans Italics"/>
              </a:rPr>
              <a:t>ProtehaMi</a:t>
            </a:r>
            <a:r>
              <a:rPr lang="en-US" sz="1400" dirty="0">
                <a:solidFill>
                  <a:srgbClr val="000000"/>
                </a:solidFill>
                <a:latin typeface="Open Sans Italics"/>
              </a:rPr>
              <a:t>. Den e </a:t>
            </a:r>
            <a:r>
              <a:rPr lang="en-US" sz="1400" dirty="0" err="1">
                <a:solidFill>
                  <a:srgbClr val="000000"/>
                </a:solidFill>
                <a:latin typeface="Open Sans Italics"/>
              </a:rPr>
              <a:t>kaso</a:t>
            </a:r>
            <a:r>
              <a:rPr lang="en-US" sz="1400" dirty="0">
                <a:solidFill>
                  <a:srgbClr val="000000"/>
                </a:solidFill>
                <a:latin typeface="Open Sans Italics"/>
              </a:rPr>
              <a:t> </a:t>
            </a:r>
            <a:r>
              <a:rPr lang="en-US" sz="1400" dirty="0" err="1">
                <a:solidFill>
                  <a:srgbClr val="000000"/>
                </a:solidFill>
                <a:latin typeface="Open Sans Italics"/>
              </a:rPr>
              <a:t>ei</a:t>
            </a:r>
            <a:r>
              <a:rPr lang="en-US" sz="1400" dirty="0">
                <a:solidFill>
                  <a:srgbClr val="000000"/>
                </a:solidFill>
                <a:latin typeface="Open Sans Italics"/>
              </a:rPr>
              <a:t> </a:t>
            </a:r>
            <a:r>
              <a:rPr lang="en-US" sz="1400" dirty="0" err="1">
                <a:solidFill>
                  <a:srgbClr val="000000"/>
                </a:solidFill>
                <a:latin typeface="Open Sans Italics"/>
              </a:rPr>
              <a:t>ProtehaMi</a:t>
            </a:r>
            <a:r>
              <a:rPr lang="en-US" sz="1400" dirty="0">
                <a:solidFill>
                  <a:srgbClr val="000000"/>
                </a:solidFill>
                <a:latin typeface="Open Sans Italics"/>
              </a:rPr>
              <a:t> ta </a:t>
            </a:r>
            <a:r>
              <a:rPr lang="en-US" sz="1400" dirty="0" err="1">
                <a:solidFill>
                  <a:srgbClr val="000000"/>
                </a:solidFill>
                <a:latin typeface="Open Sans Italics"/>
              </a:rPr>
              <a:t>tuma</a:t>
            </a:r>
            <a:r>
              <a:rPr lang="en-US" sz="1400" dirty="0">
                <a:solidFill>
                  <a:srgbClr val="000000"/>
                </a:solidFill>
                <a:latin typeface="Open Sans Italics"/>
              </a:rPr>
              <a:t> e </a:t>
            </a:r>
            <a:r>
              <a:rPr lang="en-US" sz="1400" dirty="0" err="1">
                <a:solidFill>
                  <a:srgbClr val="000000"/>
                </a:solidFill>
                <a:latin typeface="Open Sans Italics"/>
              </a:rPr>
              <a:t>kaso</a:t>
            </a:r>
            <a:r>
              <a:rPr lang="en-US" sz="1400" dirty="0">
                <a:solidFill>
                  <a:srgbClr val="000000"/>
                </a:solidFill>
                <a:latin typeface="Open Sans Italics"/>
              </a:rPr>
              <a:t>.</a:t>
            </a:r>
          </a:p>
        </p:txBody>
      </p:sp>
    </p:spTree>
    <p:extLst>
      <p:ext uri="{BB962C8B-B14F-4D97-AF65-F5344CB8AC3E}">
        <p14:creationId xmlns:p14="http://schemas.microsoft.com/office/powerpoint/2010/main" val="1624368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9" name="Freeform 9"/>
          <p:cNvSpPr/>
          <p:nvPr/>
        </p:nvSpPr>
        <p:spPr>
          <a:xfrm>
            <a:off x="-250119" y="3656195"/>
            <a:ext cx="18538119" cy="6793953"/>
          </a:xfrm>
          <a:custGeom>
            <a:avLst/>
            <a:gdLst/>
            <a:ahLst/>
            <a:cxnLst/>
            <a:rect l="l" t="t" r="r" b="b"/>
            <a:pathLst>
              <a:path w="18288000" h="6793953">
                <a:moveTo>
                  <a:pt x="0" y="0"/>
                </a:moveTo>
                <a:lnTo>
                  <a:pt x="18288000" y="0"/>
                </a:lnTo>
                <a:lnTo>
                  <a:pt x="18288000" y="6793953"/>
                </a:lnTo>
                <a:lnTo>
                  <a:pt x="0" y="6793953"/>
                </a:lnTo>
                <a:lnTo>
                  <a:pt x="0" y="0"/>
                </a:lnTo>
                <a:close/>
              </a:path>
            </a:pathLst>
          </a:custGeom>
          <a:blipFill>
            <a:blip r:embed="rId3"/>
            <a:stretch>
              <a:fillRect b="-79453"/>
            </a:stretch>
          </a:blipFill>
        </p:spPr>
        <p:txBody>
          <a:bodyPr/>
          <a:lstStyle/>
          <a:p>
            <a:endParaRPr lang="en-GB"/>
          </a:p>
        </p:txBody>
      </p:sp>
      <p:sp>
        <p:nvSpPr>
          <p:cNvPr id="10" name="TextBox 10"/>
          <p:cNvSpPr txBox="1"/>
          <p:nvPr/>
        </p:nvSpPr>
        <p:spPr>
          <a:xfrm>
            <a:off x="1028700" y="1161391"/>
            <a:ext cx="9996178"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BON BINÍ</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57200" y="5430153"/>
            <a:ext cx="18772541" cy="3057887"/>
          </a:xfrm>
          <a:custGeom>
            <a:avLst/>
            <a:gdLst/>
            <a:ahLst/>
            <a:cxnLst/>
            <a:rect l="l" t="t" r="r" b="b"/>
            <a:pathLst>
              <a:path w="18288000" h="3057887">
                <a:moveTo>
                  <a:pt x="0" y="0"/>
                </a:moveTo>
                <a:lnTo>
                  <a:pt x="18288000" y="0"/>
                </a:lnTo>
                <a:lnTo>
                  <a:pt x="18288000" y="3057887"/>
                </a:lnTo>
                <a:lnTo>
                  <a:pt x="0" y="3057887"/>
                </a:lnTo>
                <a:lnTo>
                  <a:pt x="0" y="0"/>
                </a:lnTo>
                <a:close/>
              </a:path>
            </a:pathLst>
          </a:custGeom>
          <a:blipFill>
            <a:blip r:embed="rId2">
              <a:alphaModFix amt="51000"/>
            </a:blip>
            <a:stretch>
              <a:fillRect l="-41716" t="-66021" r="-10133"/>
            </a:stretch>
          </a:blipFill>
        </p:spPr>
        <p:txBody>
          <a:bodyPr/>
          <a:lstStyle/>
          <a:p>
            <a:endParaRPr lang="en-GB"/>
          </a:p>
        </p:txBody>
      </p:sp>
      <p:sp>
        <p:nvSpPr>
          <p:cNvPr id="6" name="Freeform 6"/>
          <p:cNvSpPr/>
          <p:nvPr/>
        </p:nvSpPr>
        <p:spPr>
          <a:xfrm>
            <a:off x="1028700"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3"/>
            <a:stretch>
              <a:fillRect/>
            </a:stretch>
          </a:blipFill>
        </p:spPr>
        <p:txBody>
          <a:bodyPr/>
          <a:lstStyle/>
          <a:p>
            <a:endParaRPr lang="en-GB"/>
          </a:p>
        </p:txBody>
      </p:sp>
      <p:sp>
        <p:nvSpPr>
          <p:cNvPr id="7" name="Freeform 7"/>
          <p:cNvSpPr/>
          <p:nvPr/>
        </p:nvSpPr>
        <p:spPr>
          <a:xfrm>
            <a:off x="3733522" y="4031790"/>
            <a:ext cx="1922046" cy="4456250"/>
          </a:xfrm>
          <a:custGeom>
            <a:avLst/>
            <a:gdLst/>
            <a:ahLst/>
            <a:cxnLst/>
            <a:rect l="l" t="t" r="r" b="b"/>
            <a:pathLst>
              <a:path w="1922046" h="4456250">
                <a:moveTo>
                  <a:pt x="0" y="0"/>
                </a:moveTo>
                <a:lnTo>
                  <a:pt x="1922045" y="0"/>
                </a:lnTo>
                <a:lnTo>
                  <a:pt x="1922045" y="4456250"/>
                </a:lnTo>
                <a:lnTo>
                  <a:pt x="0" y="4456250"/>
                </a:lnTo>
                <a:lnTo>
                  <a:pt x="0" y="0"/>
                </a:lnTo>
                <a:close/>
              </a:path>
            </a:pathLst>
          </a:custGeom>
          <a:blipFill>
            <a:blip r:embed="rId4"/>
            <a:stretch>
              <a:fillRect/>
            </a:stretch>
          </a:blipFill>
        </p:spPr>
        <p:txBody>
          <a:bodyPr/>
          <a:lstStyle/>
          <a:p>
            <a:endParaRPr lang="en-GB"/>
          </a:p>
        </p:txBody>
      </p:sp>
      <p:sp>
        <p:nvSpPr>
          <p:cNvPr id="8" name="Freeform 8"/>
          <p:cNvSpPr/>
          <p:nvPr/>
        </p:nvSpPr>
        <p:spPr>
          <a:xfrm>
            <a:off x="6438343"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5"/>
            <a:stretch>
              <a:fillRect/>
            </a:stretch>
          </a:blipFill>
        </p:spPr>
        <p:txBody>
          <a:bodyPr/>
          <a:lstStyle/>
          <a:p>
            <a:endParaRPr lang="en-GB"/>
          </a:p>
        </p:txBody>
      </p:sp>
      <p:sp>
        <p:nvSpPr>
          <p:cNvPr id="9" name="Freeform 9"/>
          <p:cNvSpPr/>
          <p:nvPr/>
        </p:nvSpPr>
        <p:spPr>
          <a:xfrm>
            <a:off x="9143165"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6"/>
            <a:stretch>
              <a:fillRect/>
            </a:stretch>
          </a:blipFill>
        </p:spPr>
        <p:txBody>
          <a:bodyPr/>
          <a:lstStyle/>
          <a:p>
            <a:endParaRPr lang="en-GB"/>
          </a:p>
        </p:txBody>
      </p:sp>
      <p:grpSp>
        <p:nvGrpSpPr>
          <p:cNvPr id="10" name="Group 10"/>
          <p:cNvGrpSpPr/>
          <p:nvPr/>
        </p:nvGrpSpPr>
        <p:grpSpPr>
          <a:xfrm>
            <a:off x="-250120" y="8488040"/>
            <a:ext cx="18565461" cy="1951360"/>
            <a:chOff x="0" y="0"/>
            <a:chExt cx="4882467" cy="513938"/>
          </a:xfrm>
        </p:grpSpPr>
        <p:sp>
          <p:nvSpPr>
            <p:cNvPr id="11" name="Freeform 11"/>
            <p:cNvSpPr/>
            <p:nvPr/>
          </p:nvSpPr>
          <p:spPr>
            <a:xfrm>
              <a:off x="0" y="0"/>
              <a:ext cx="4882467" cy="513938"/>
            </a:xfrm>
            <a:custGeom>
              <a:avLst/>
              <a:gdLst/>
              <a:ahLst/>
              <a:cxnLst/>
              <a:rect l="l" t="t" r="r" b="b"/>
              <a:pathLst>
                <a:path w="4882467" h="513938">
                  <a:moveTo>
                    <a:pt x="0" y="0"/>
                  </a:moveTo>
                  <a:lnTo>
                    <a:pt x="4882467" y="0"/>
                  </a:lnTo>
                  <a:lnTo>
                    <a:pt x="4882467" y="513938"/>
                  </a:lnTo>
                  <a:lnTo>
                    <a:pt x="0" y="513938"/>
                  </a:lnTo>
                  <a:close/>
                </a:path>
              </a:pathLst>
            </a:custGeom>
            <a:solidFill>
              <a:srgbClr val="EA733D"/>
            </a:solidFill>
          </p:spPr>
          <p:txBody>
            <a:bodyPr/>
            <a:lstStyle/>
            <a:p>
              <a:endParaRPr lang="en-GB"/>
            </a:p>
          </p:txBody>
        </p:sp>
        <p:sp>
          <p:nvSpPr>
            <p:cNvPr id="12" name="TextBox 12"/>
            <p:cNvSpPr txBox="1"/>
            <p:nvPr/>
          </p:nvSpPr>
          <p:spPr>
            <a:xfrm>
              <a:off x="0" y="-47625"/>
              <a:ext cx="4882467" cy="561563"/>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365855" y="0"/>
            <a:ext cx="7922145" cy="4812703"/>
          </a:xfrm>
          <a:custGeom>
            <a:avLst/>
            <a:gdLst/>
            <a:ahLst/>
            <a:cxnLst/>
            <a:rect l="l" t="t" r="r" b="b"/>
            <a:pathLst>
              <a:path w="7922145" h="4812703">
                <a:moveTo>
                  <a:pt x="0" y="0"/>
                </a:moveTo>
                <a:lnTo>
                  <a:pt x="7922145" y="0"/>
                </a:lnTo>
                <a:lnTo>
                  <a:pt x="7922145" y="4812703"/>
                </a:lnTo>
                <a:lnTo>
                  <a:pt x="0" y="48127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TextBox 14"/>
          <p:cNvSpPr txBox="1"/>
          <p:nvPr/>
        </p:nvSpPr>
        <p:spPr>
          <a:xfrm>
            <a:off x="11892079" y="1289048"/>
            <a:ext cx="5690559" cy="1287149"/>
          </a:xfrm>
          <a:prstGeom prst="rect">
            <a:avLst/>
          </a:prstGeom>
        </p:spPr>
        <p:txBody>
          <a:bodyPr lIns="0" tIns="0" rIns="0" bIns="0" rtlCol="0" anchor="t">
            <a:spAutoFit/>
          </a:bodyPr>
          <a:lstStyle/>
          <a:p>
            <a:pPr algn="l">
              <a:lnSpc>
                <a:spcPts val="5179"/>
              </a:lnSpc>
            </a:pPr>
            <a:r>
              <a:rPr lang="en-US" sz="3699" spc="18" dirty="0" err="1">
                <a:solidFill>
                  <a:srgbClr val="1C1C1C"/>
                </a:solidFill>
                <a:latin typeface="Open Sans Bold"/>
              </a:rPr>
              <a:t>Dikon</a:t>
            </a:r>
            <a:r>
              <a:rPr lang="en-US" sz="3699" spc="18" dirty="0">
                <a:solidFill>
                  <a:srgbClr val="1C1C1C"/>
                </a:solidFill>
                <a:latin typeface="Open Sans Bold"/>
              </a:rPr>
              <a:t> </a:t>
            </a:r>
            <a:r>
              <a:rPr lang="en-US" sz="3699" spc="18" dirty="0" err="1">
                <a:solidFill>
                  <a:srgbClr val="1C1C1C"/>
                </a:solidFill>
                <a:latin typeface="Open Sans Bold"/>
              </a:rPr>
              <a:t>traha</a:t>
            </a:r>
            <a:r>
              <a:rPr lang="en-US" sz="3699" spc="18" dirty="0">
                <a:solidFill>
                  <a:srgbClr val="1C1C1C"/>
                </a:solidFill>
                <a:latin typeface="Open Sans Bold"/>
              </a:rPr>
              <a:t> </a:t>
            </a:r>
            <a:r>
              <a:rPr lang="en-US" sz="3699" spc="18" dirty="0" err="1">
                <a:solidFill>
                  <a:srgbClr val="1C1C1C"/>
                </a:solidFill>
                <a:latin typeface="Open Sans Bold"/>
              </a:rPr>
              <a:t>ku</a:t>
            </a:r>
            <a:r>
              <a:rPr lang="en-US" sz="3699" spc="18" dirty="0">
                <a:solidFill>
                  <a:srgbClr val="1C1C1C"/>
                </a:solidFill>
                <a:latin typeface="Open Sans Bold"/>
              </a:rPr>
              <a:t> e </a:t>
            </a:r>
            <a:r>
              <a:rPr lang="en-US" sz="3699" spc="18" dirty="0" err="1">
                <a:solidFill>
                  <a:srgbClr val="1C1C1C"/>
                </a:solidFill>
                <a:latin typeface="Open Sans Bold"/>
              </a:rPr>
              <a:t>Kódigo</a:t>
            </a:r>
            <a:r>
              <a:rPr lang="en-US" sz="3699" spc="18" dirty="0">
                <a:solidFill>
                  <a:srgbClr val="1C1C1C"/>
                </a:solidFill>
                <a:latin typeface="Open Sans Bold"/>
              </a:rPr>
              <a:t> di </a:t>
            </a:r>
            <a:r>
              <a:rPr lang="en-US" sz="3699" spc="18" dirty="0" err="1">
                <a:solidFill>
                  <a:srgbClr val="1C1C1C"/>
                </a:solidFill>
                <a:latin typeface="Open Sans Bold"/>
              </a:rPr>
              <a:t>Protekshon</a:t>
            </a:r>
            <a:r>
              <a:rPr lang="en-US" sz="3699" spc="18" dirty="0">
                <a:solidFill>
                  <a:srgbClr val="1C1C1C"/>
                </a:solidFill>
                <a:latin typeface="Open Sans Bold"/>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META KÓDIGO DI PROTEKSHON</a:t>
            </a:r>
          </a:p>
        </p:txBody>
      </p:sp>
      <p:grpSp>
        <p:nvGrpSpPr>
          <p:cNvPr id="7" name="Group 7"/>
          <p:cNvGrpSpPr/>
          <p:nvPr/>
        </p:nvGrpSpPr>
        <p:grpSpPr>
          <a:xfrm>
            <a:off x="808890" y="2888255"/>
            <a:ext cx="5634235" cy="2917791"/>
            <a:chOff x="0" y="0"/>
            <a:chExt cx="7512313" cy="3890388"/>
          </a:xfrm>
        </p:grpSpPr>
        <p:sp>
          <p:nvSpPr>
            <p:cNvPr id="8" name="Freeform 8"/>
            <p:cNvSpPr/>
            <p:nvPr/>
          </p:nvSpPr>
          <p:spPr>
            <a:xfrm>
              <a:off x="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3"/>
              <a:stretch>
                <a:fillRect/>
              </a:stretch>
            </a:blipFill>
          </p:spPr>
          <p:txBody>
            <a:bodyPr/>
            <a:lstStyle/>
            <a:p>
              <a:endParaRPr lang="en-GB"/>
            </a:p>
          </p:txBody>
        </p:sp>
        <p:sp>
          <p:nvSpPr>
            <p:cNvPr id="9" name="Freeform 9"/>
            <p:cNvSpPr/>
            <p:nvPr/>
          </p:nvSpPr>
          <p:spPr>
            <a:xfrm>
              <a:off x="2024555"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4"/>
              <a:stretch>
                <a:fillRect/>
              </a:stretch>
            </a:blipFill>
          </p:spPr>
          <p:txBody>
            <a:bodyPr/>
            <a:lstStyle/>
            <a:p>
              <a:endParaRPr lang="en-GB"/>
            </a:p>
          </p:txBody>
        </p:sp>
        <p:sp>
          <p:nvSpPr>
            <p:cNvPr id="10" name="Freeform 10"/>
            <p:cNvSpPr/>
            <p:nvPr/>
          </p:nvSpPr>
          <p:spPr>
            <a:xfrm>
              <a:off x="404911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5"/>
              <a:stretch>
                <a:fillRect/>
              </a:stretch>
            </a:blipFill>
          </p:spPr>
          <p:txBody>
            <a:bodyPr/>
            <a:lstStyle/>
            <a:p>
              <a:endParaRPr lang="en-GB"/>
            </a:p>
          </p:txBody>
        </p:sp>
        <p:sp>
          <p:nvSpPr>
            <p:cNvPr id="11" name="Freeform 11"/>
            <p:cNvSpPr/>
            <p:nvPr/>
          </p:nvSpPr>
          <p:spPr>
            <a:xfrm>
              <a:off x="6073664" y="0"/>
              <a:ext cx="1438648" cy="3335496"/>
            </a:xfrm>
            <a:custGeom>
              <a:avLst/>
              <a:gdLst/>
              <a:ahLst/>
              <a:cxnLst/>
              <a:rect l="l" t="t" r="r" b="b"/>
              <a:pathLst>
                <a:path w="1438648" h="3335496">
                  <a:moveTo>
                    <a:pt x="0" y="0"/>
                  </a:moveTo>
                  <a:lnTo>
                    <a:pt x="1438649" y="0"/>
                  </a:lnTo>
                  <a:lnTo>
                    <a:pt x="1438649" y="3335496"/>
                  </a:lnTo>
                  <a:lnTo>
                    <a:pt x="0" y="3335496"/>
                  </a:lnTo>
                  <a:lnTo>
                    <a:pt x="0" y="0"/>
                  </a:lnTo>
                  <a:close/>
                </a:path>
              </a:pathLst>
            </a:custGeom>
            <a:blipFill>
              <a:blip r:embed="rId6"/>
              <a:stretch>
                <a:fillRect/>
              </a:stretch>
            </a:blipFill>
          </p:spPr>
          <p:txBody>
            <a:bodyPr/>
            <a:lstStyle/>
            <a:p>
              <a:endParaRPr lang="en-GB"/>
            </a:p>
          </p:txBody>
        </p:sp>
        <p:sp>
          <p:nvSpPr>
            <p:cNvPr id="12" name="TextBox 12"/>
            <p:cNvSpPr txBox="1"/>
            <p:nvPr/>
          </p:nvSpPr>
          <p:spPr>
            <a:xfrm>
              <a:off x="214547" y="3622458"/>
              <a:ext cx="841323" cy="267930"/>
            </a:xfrm>
            <a:prstGeom prst="rect">
              <a:avLst/>
            </a:prstGeom>
          </p:spPr>
          <p:txBody>
            <a:bodyPr lIns="0" tIns="0" rIns="0" bIns="0" rtlCol="0" anchor="t">
              <a:spAutoFit/>
            </a:bodyPr>
            <a:lstStyle/>
            <a:p>
              <a:pPr algn="ctr">
                <a:lnSpc>
                  <a:spcPts val="1714"/>
                </a:lnSpc>
              </a:pPr>
              <a:endParaRPr/>
            </a:p>
          </p:txBody>
        </p:sp>
      </p:grpSp>
      <p:sp>
        <p:nvSpPr>
          <p:cNvPr id="13" name="TextBox 13"/>
          <p:cNvSpPr txBox="1"/>
          <p:nvPr/>
        </p:nvSpPr>
        <p:spPr>
          <a:xfrm>
            <a:off x="7167834" y="2821580"/>
            <a:ext cx="8313309" cy="2527935"/>
          </a:xfrm>
          <a:prstGeom prst="rect">
            <a:avLst/>
          </a:prstGeom>
        </p:spPr>
        <p:txBody>
          <a:bodyPr lIns="0" tIns="0" rIns="0" bIns="0" rtlCol="0" anchor="t">
            <a:spAutoFit/>
          </a:bodyPr>
          <a:lstStyle/>
          <a:p>
            <a:pPr algn="l">
              <a:lnSpc>
                <a:spcPts val="5040"/>
              </a:lnSpc>
            </a:pPr>
            <a:r>
              <a:rPr lang="en-US" sz="3600" spc="259">
                <a:solidFill>
                  <a:srgbClr val="FFFFFF"/>
                </a:solidFill>
                <a:latin typeface="Open Sans"/>
              </a:rPr>
              <a:t>E ta ofresé struktura i un manual kon pa atendé ora tin señalnan di maltrato di mucha òf violensia relashonal. Asina e profesional:</a:t>
            </a:r>
          </a:p>
        </p:txBody>
      </p:sp>
      <p:sp>
        <p:nvSpPr>
          <p:cNvPr id="14" name="TextBox 14"/>
          <p:cNvSpPr txBox="1"/>
          <p:nvPr/>
        </p:nvSpPr>
        <p:spPr>
          <a:xfrm>
            <a:off x="808890" y="6458156"/>
            <a:ext cx="14520985" cy="3166110"/>
          </a:xfrm>
          <a:prstGeom prst="rect">
            <a:avLst/>
          </a:prstGeom>
        </p:spPr>
        <p:txBody>
          <a:bodyPr lIns="0" tIns="0" rIns="0" bIns="0" rtlCol="0" anchor="t">
            <a:spAutoFit/>
          </a:bodyPr>
          <a:lstStyle/>
          <a:p>
            <a:pPr marL="777240" lvl="1" indent="-388620" algn="l">
              <a:lnSpc>
                <a:spcPts val="5040"/>
              </a:lnSpc>
              <a:buFont typeface="Arial"/>
              <a:buChar char="•"/>
            </a:pPr>
            <a:r>
              <a:rPr lang="en-US" sz="3600" spc="259" dirty="0">
                <a:solidFill>
                  <a:srgbClr val="FFFFFF"/>
                </a:solidFill>
                <a:latin typeface="Open Sans Italics"/>
              </a:rPr>
              <a:t>Tin </a:t>
            </a:r>
            <a:r>
              <a:rPr lang="en-US" sz="3600" spc="259" dirty="0" err="1">
                <a:solidFill>
                  <a:srgbClr val="FFFFFF"/>
                </a:solidFill>
                <a:latin typeface="Open Sans Italics"/>
              </a:rPr>
              <a:t>klaridat</a:t>
            </a:r>
            <a:r>
              <a:rPr lang="en-US" sz="3600" spc="259" dirty="0">
                <a:solidFill>
                  <a:srgbClr val="FFFFFF"/>
                </a:solidFill>
                <a:latin typeface="Open Sans Italics"/>
              </a:rPr>
              <a:t> </a:t>
            </a:r>
            <a:r>
              <a:rPr lang="en-US" sz="3600" spc="259" dirty="0" err="1">
                <a:solidFill>
                  <a:srgbClr val="FFFFFF"/>
                </a:solidFill>
                <a:latin typeface="Open Sans Italics"/>
              </a:rPr>
              <a:t>tokante</a:t>
            </a:r>
            <a:r>
              <a:rPr lang="en-US" sz="3600" spc="259" dirty="0">
                <a:solidFill>
                  <a:srgbClr val="FFFFFF"/>
                </a:solidFill>
                <a:latin typeface="Open Sans Italics"/>
              </a:rPr>
              <a:t> </a:t>
            </a:r>
            <a:r>
              <a:rPr lang="en-US" sz="3600" spc="259" dirty="0" err="1">
                <a:solidFill>
                  <a:srgbClr val="FFFFFF"/>
                </a:solidFill>
                <a:latin typeface="Open Sans Italics"/>
              </a:rPr>
              <a:t>kiko</a:t>
            </a:r>
            <a:r>
              <a:rPr lang="en-US" sz="3600" spc="259" dirty="0">
                <a:solidFill>
                  <a:srgbClr val="FFFFFF"/>
                </a:solidFill>
                <a:latin typeface="Open Sans Italics"/>
              </a:rPr>
              <a:t> e tin </a:t>
            </a:r>
            <a:r>
              <a:rPr lang="en-US" sz="3600" spc="259" dirty="0" err="1">
                <a:solidFill>
                  <a:srgbClr val="FFFFFF"/>
                </a:solidFill>
                <a:latin typeface="Open Sans Italics"/>
              </a:rPr>
              <a:t>ku</a:t>
            </a:r>
            <a:r>
              <a:rPr lang="en-US" sz="3600" spc="259" dirty="0">
                <a:solidFill>
                  <a:srgbClr val="FFFFFF"/>
                </a:solidFill>
                <a:latin typeface="Open Sans Italics"/>
              </a:rPr>
              <a:t> </a:t>
            </a:r>
            <a:r>
              <a:rPr lang="en-US" sz="3600" spc="259" dirty="0" err="1">
                <a:solidFill>
                  <a:srgbClr val="FFFFFF"/>
                </a:solidFill>
                <a:latin typeface="Open Sans Italics"/>
              </a:rPr>
              <a:t>hasi</a:t>
            </a:r>
            <a:endParaRPr lang="en-US" sz="3600" spc="259" dirty="0">
              <a:solidFill>
                <a:srgbClr val="FFFFFF"/>
              </a:solidFill>
              <a:latin typeface="Open Sans Italics"/>
            </a:endParaRPr>
          </a:p>
          <a:p>
            <a:pPr marL="777240" lvl="1" indent="-388620" algn="l">
              <a:lnSpc>
                <a:spcPts val="5040"/>
              </a:lnSpc>
              <a:buFont typeface="Arial"/>
              <a:buChar char="•"/>
            </a:pPr>
            <a:r>
              <a:rPr lang="en-US" sz="3600" spc="259" dirty="0">
                <a:solidFill>
                  <a:srgbClr val="FFFFFF"/>
                </a:solidFill>
                <a:latin typeface="Open Sans Italics"/>
              </a:rPr>
              <a:t>Tin </a:t>
            </a:r>
            <a:r>
              <a:rPr lang="en-US" sz="3600" spc="259" dirty="0" err="1">
                <a:solidFill>
                  <a:srgbClr val="FFFFFF"/>
                </a:solidFill>
                <a:latin typeface="Open Sans Italics"/>
              </a:rPr>
              <a:t>hèrmènt</a:t>
            </a:r>
            <a:r>
              <a:rPr lang="en-US" sz="3600" spc="259" dirty="0">
                <a:solidFill>
                  <a:srgbClr val="FFFFFF"/>
                </a:solidFill>
                <a:latin typeface="Open Sans Italics"/>
              </a:rPr>
              <a:t> pa </a:t>
            </a:r>
            <a:r>
              <a:rPr lang="en-US" sz="3600" spc="259" dirty="0" err="1">
                <a:solidFill>
                  <a:srgbClr val="FFFFFF"/>
                </a:solidFill>
                <a:latin typeface="Open Sans Italics"/>
              </a:rPr>
              <a:t>atendé</a:t>
            </a:r>
            <a:r>
              <a:rPr lang="en-US" sz="3600" spc="259" dirty="0">
                <a:solidFill>
                  <a:srgbClr val="FFFFFF"/>
                </a:solidFill>
                <a:latin typeface="Open Sans Italics"/>
              </a:rPr>
              <a:t> </a:t>
            </a:r>
            <a:r>
              <a:rPr lang="en-US" sz="3600" spc="259" dirty="0" err="1">
                <a:solidFill>
                  <a:srgbClr val="FFFFFF"/>
                </a:solidFill>
                <a:latin typeface="Open Sans Italics"/>
              </a:rPr>
              <a:t>ku</a:t>
            </a:r>
            <a:r>
              <a:rPr lang="en-US" sz="3600" spc="259" dirty="0">
                <a:solidFill>
                  <a:srgbClr val="FFFFFF"/>
                </a:solidFill>
                <a:latin typeface="Open Sans Italics"/>
              </a:rPr>
              <a:t> tur </a:t>
            </a:r>
            <a:r>
              <a:rPr lang="en-US" sz="3600" spc="259" dirty="0" err="1">
                <a:solidFill>
                  <a:srgbClr val="FFFFFF"/>
                </a:solidFill>
                <a:latin typeface="Open Sans Italics"/>
              </a:rPr>
              <a:t>personanan</a:t>
            </a:r>
            <a:r>
              <a:rPr lang="en-US" sz="3600" spc="259" dirty="0">
                <a:solidFill>
                  <a:srgbClr val="FFFFFF"/>
                </a:solidFill>
                <a:latin typeface="Open Sans Italics"/>
              </a:rPr>
              <a:t> </a:t>
            </a:r>
            <a:r>
              <a:rPr lang="en-US" sz="3600" spc="259" dirty="0" err="1">
                <a:solidFill>
                  <a:srgbClr val="FFFFFF"/>
                </a:solidFill>
                <a:latin typeface="Open Sans Italics"/>
              </a:rPr>
              <a:t>enbolbí</a:t>
            </a:r>
            <a:r>
              <a:rPr lang="en-US" sz="3600" spc="259" dirty="0">
                <a:solidFill>
                  <a:srgbClr val="FFFFFF"/>
                </a:solidFill>
                <a:latin typeface="Open Sans Italics"/>
              </a:rPr>
              <a:t> </a:t>
            </a:r>
            <a:r>
              <a:rPr lang="en-US" sz="3600" spc="259" dirty="0" err="1">
                <a:solidFill>
                  <a:srgbClr val="FFFFFF"/>
                </a:solidFill>
                <a:latin typeface="Open Sans Italics"/>
              </a:rPr>
              <a:t>na</a:t>
            </a:r>
            <a:r>
              <a:rPr lang="en-US" sz="3600" spc="259" dirty="0">
                <a:solidFill>
                  <a:srgbClr val="FFFFFF"/>
                </a:solidFill>
                <a:latin typeface="Open Sans Italics"/>
              </a:rPr>
              <a:t> un </a:t>
            </a:r>
            <a:r>
              <a:rPr lang="en-US" sz="3600" spc="259" dirty="0" err="1">
                <a:solidFill>
                  <a:srgbClr val="FFFFFF"/>
                </a:solidFill>
                <a:latin typeface="Open Sans Italics"/>
              </a:rPr>
              <a:t>manera</a:t>
            </a:r>
            <a:r>
              <a:rPr lang="en-US" sz="3600" spc="259" dirty="0">
                <a:solidFill>
                  <a:srgbClr val="FFFFFF"/>
                </a:solidFill>
                <a:latin typeface="Open Sans Italics"/>
              </a:rPr>
              <a:t> </a:t>
            </a:r>
            <a:r>
              <a:rPr lang="en-US" sz="3600" spc="259" dirty="0" err="1">
                <a:solidFill>
                  <a:srgbClr val="FFFFFF"/>
                </a:solidFill>
                <a:latin typeface="Open Sans Italics"/>
              </a:rPr>
              <a:t>kuidadoso</a:t>
            </a:r>
            <a:endParaRPr lang="en-US" sz="3600" spc="259" dirty="0">
              <a:solidFill>
                <a:srgbClr val="FFFFFF"/>
              </a:solidFill>
              <a:latin typeface="Open Sans Italics"/>
            </a:endParaRPr>
          </a:p>
          <a:p>
            <a:pPr marL="777240" lvl="1" indent="-388620" algn="l">
              <a:lnSpc>
                <a:spcPts val="5040"/>
              </a:lnSpc>
              <a:buFont typeface="Arial"/>
              <a:buChar char="•"/>
            </a:pPr>
            <a:r>
              <a:rPr lang="en-US" sz="3600" spc="259" dirty="0">
                <a:solidFill>
                  <a:srgbClr val="FFFFFF"/>
                </a:solidFill>
                <a:latin typeface="Open Sans Italics"/>
              </a:rPr>
              <a:t>Por </a:t>
            </a:r>
            <a:r>
              <a:rPr lang="en-US" sz="3600" spc="259" dirty="0" err="1">
                <a:solidFill>
                  <a:srgbClr val="FFFFFF"/>
                </a:solidFill>
                <a:latin typeface="Open Sans Italics"/>
              </a:rPr>
              <a:t>yega</a:t>
            </a:r>
            <a:r>
              <a:rPr lang="en-US" sz="3600" spc="259" dirty="0">
                <a:solidFill>
                  <a:srgbClr val="FFFFFF"/>
                </a:solidFill>
                <a:latin typeface="Open Sans Italics"/>
              </a:rPr>
              <a:t> </a:t>
            </a:r>
            <a:r>
              <a:rPr lang="en-US" sz="3600" spc="259" dirty="0" err="1">
                <a:solidFill>
                  <a:srgbClr val="FFFFFF"/>
                </a:solidFill>
                <a:latin typeface="Open Sans Italics"/>
              </a:rPr>
              <a:t>na</a:t>
            </a:r>
            <a:r>
              <a:rPr lang="en-US" sz="3600" spc="259" dirty="0">
                <a:solidFill>
                  <a:srgbClr val="FFFFFF"/>
                </a:solidFill>
                <a:latin typeface="Open Sans Italics"/>
              </a:rPr>
              <a:t> un </a:t>
            </a:r>
            <a:r>
              <a:rPr lang="en-US" sz="3600" spc="259" dirty="0" err="1">
                <a:solidFill>
                  <a:srgbClr val="FFFFFF"/>
                </a:solidFill>
                <a:latin typeface="Open Sans Italics"/>
              </a:rPr>
              <a:t>desishon</a:t>
            </a:r>
            <a:r>
              <a:rPr lang="en-US" sz="3600" spc="259" dirty="0">
                <a:solidFill>
                  <a:srgbClr val="FFFFFF"/>
                </a:solidFill>
                <a:latin typeface="Open Sans Italics"/>
              </a:rPr>
              <a:t> </a:t>
            </a:r>
            <a:r>
              <a:rPr lang="en-US" sz="3600" spc="259" dirty="0" err="1">
                <a:solidFill>
                  <a:srgbClr val="FFFFFF"/>
                </a:solidFill>
                <a:latin typeface="Open Sans Italics"/>
              </a:rPr>
              <a:t>konsiderá</a:t>
            </a:r>
            <a:r>
              <a:rPr lang="en-US" sz="3600" spc="259" dirty="0">
                <a:solidFill>
                  <a:srgbClr val="FFFFFF"/>
                </a:solidFill>
                <a:latin typeface="Open Sans Italics"/>
              </a:rPr>
              <a:t> pa </a:t>
            </a:r>
            <a:r>
              <a:rPr lang="en-US" sz="3600" spc="259" dirty="0" err="1">
                <a:solidFill>
                  <a:srgbClr val="FFFFFF"/>
                </a:solidFill>
                <a:latin typeface="Open Sans Italics"/>
              </a:rPr>
              <a:t>sí</a:t>
            </a:r>
            <a:r>
              <a:rPr lang="en-US" sz="3600" spc="259" dirty="0">
                <a:solidFill>
                  <a:srgbClr val="FFFFFF"/>
                </a:solidFill>
                <a:latin typeface="Open Sans Italics"/>
              </a:rPr>
              <a:t> </a:t>
            </a:r>
            <a:r>
              <a:rPr lang="en-US" sz="3600" spc="259" dirty="0" err="1">
                <a:solidFill>
                  <a:srgbClr val="FFFFFF"/>
                </a:solidFill>
                <a:latin typeface="Open Sans Italics"/>
              </a:rPr>
              <a:t>òf</a:t>
            </a:r>
            <a:r>
              <a:rPr lang="en-US" sz="3600" spc="259" dirty="0">
                <a:solidFill>
                  <a:srgbClr val="FFFFFF"/>
                </a:solidFill>
                <a:latin typeface="Open Sans Italics"/>
              </a:rPr>
              <a:t> </a:t>
            </a:r>
            <a:r>
              <a:rPr lang="en-US" sz="3600" spc="259" dirty="0" err="1">
                <a:solidFill>
                  <a:srgbClr val="FFFFFF"/>
                </a:solidFill>
                <a:latin typeface="Open Sans Italics"/>
              </a:rPr>
              <a:t>nò</a:t>
            </a:r>
            <a:r>
              <a:rPr lang="en-US" sz="3600" spc="259" dirty="0">
                <a:solidFill>
                  <a:srgbClr val="FFFFFF"/>
                </a:solidFill>
                <a:latin typeface="Open Sans Italics"/>
              </a:rPr>
              <a:t> </a:t>
            </a:r>
            <a:r>
              <a:rPr lang="en-US" sz="3600" spc="259" dirty="0" err="1">
                <a:solidFill>
                  <a:srgbClr val="FFFFFF"/>
                </a:solidFill>
                <a:latin typeface="Open Sans Italics"/>
              </a:rPr>
              <a:t>mèldu</a:t>
            </a:r>
            <a:r>
              <a:rPr lang="en-US" sz="3600" spc="259" dirty="0">
                <a:solidFill>
                  <a:srgbClr val="FFFFFF"/>
                </a:solidFill>
                <a:latin typeface="Open Sans Italics"/>
              </a:rPr>
              <a:t> </a:t>
            </a:r>
            <a:r>
              <a:rPr lang="en-US" sz="3600" spc="259" dirty="0" err="1">
                <a:solidFill>
                  <a:srgbClr val="FFFFFF"/>
                </a:solidFill>
                <a:latin typeface="Open Sans Italics"/>
              </a:rPr>
              <a:t>na</a:t>
            </a:r>
            <a:r>
              <a:rPr lang="en-US" sz="3600" spc="259" dirty="0">
                <a:solidFill>
                  <a:srgbClr val="FFFFFF"/>
                </a:solidFill>
                <a:latin typeface="Open Sans Italics"/>
              </a:rPr>
              <a:t> </a:t>
            </a:r>
            <a:r>
              <a:rPr lang="en-US" sz="3600" spc="259" dirty="0" err="1">
                <a:solidFill>
                  <a:srgbClr val="FFFFFF"/>
                </a:solidFill>
                <a:latin typeface="Open Sans Italics"/>
              </a:rPr>
              <a:t>ProtehaMi</a:t>
            </a:r>
            <a:endParaRPr lang="en-US" sz="3600" spc="259" dirty="0">
              <a:solidFill>
                <a:srgbClr val="FFFFFF"/>
              </a:solidFill>
              <a:latin typeface="Open Sans Itali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22778" y="5430153"/>
            <a:ext cx="18538119" cy="3057887"/>
          </a:xfrm>
          <a:custGeom>
            <a:avLst/>
            <a:gdLst/>
            <a:ahLst/>
            <a:cxnLst/>
            <a:rect l="l" t="t" r="r" b="b"/>
            <a:pathLst>
              <a:path w="18288000" h="3057887">
                <a:moveTo>
                  <a:pt x="0" y="0"/>
                </a:moveTo>
                <a:lnTo>
                  <a:pt x="18288000" y="0"/>
                </a:lnTo>
                <a:lnTo>
                  <a:pt x="18288000" y="3057887"/>
                </a:lnTo>
                <a:lnTo>
                  <a:pt x="0" y="3057887"/>
                </a:lnTo>
                <a:lnTo>
                  <a:pt x="0" y="0"/>
                </a:lnTo>
                <a:close/>
              </a:path>
            </a:pathLst>
          </a:custGeom>
          <a:blipFill>
            <a:blip r:embed="rId2">
              <a:alphaModFix amt="51000"/>
            </a:blip>
            <a:stretch>
              <a:fillRect l="-41716" t="-66021" r="-10133"/>
            </a:stretch>
          </a:blipFill>
        </p:spPr>
        <p:txBody>
          <a:bodyPr/>
          <a:lstStyle/>
          <a:p>
            <a:endParaRPr lang="en-GB"/>
          </a:p>
        </p:txBody>
      </p:sp>
      <p:sp>
        <p:nvSpPr>
          <p:cNvPr id="6" name="Freeform 6"/>
          <p:cNvSpPr/>
          <p:nvPr/>
        </p:nvSpPr>
        <p:spPr>
          <a:xfrm>
            <a:off x="1028700"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3"/>
            <a:stretch>
              <a:fillRect/>
            </a:stretch>
          </a:blipFill>
        </p:spPr>
        <p:txBody>
          <a:bodyPr/>
          <a:lstStyle/>
          <a:p>
            <a:endParaRPr lang="en-GB"/>
          </a:p>
        </p:txBody>
      </p:sp>
      <p:sp>
        <p:nvSpPr>
          <p:cNvPr id="7" name="Freeform 7"/>
          <p:cNvSpPr/>
          <p:nvPr/>
        </p:nvSpPr>
        <p:spPr>
          <a:xfrm>
            <a:off x="3733522" y="4031790"/>
            <a:ext cx="1922046" cy="4456250"/>
          </a:xfrm>
          <a:custGeom>
            <a:avLst/>
            <a:gdLst/>
            <a:ahLst/>
            <a:cxnLst/>
            <a:rect l="l" t="t" r="r" b="b"/>
            <a:pathLst>
              <a:path w="1922046" h="4456250">
                <a:moveTo>
                  <a:pt x="0" y="0"/>
                </a:moveTo>
                <a:lnTo>
                  <a:pt x="1922045" y="0"/>
                </a:lnTo>
                <a:lnTo>
                  <a:pt x="1922045" y="4456250"/>
                </a:lnTo>
                <a:lnTo>
                  <a:pt x="0" y="4456250"/>
                </a:lnTo>
                <a:lnTo>
                  <a:pt x="0" y="0"/>
                </a:lnTo>
                <a:close/>
              </a:path>
            </a:pathLst>
          </a:custGeom>
          <a:blipFill>
            <a:blip r:embed="rId4"/>
            <a:stretch>
              <a:fillRect/>
            </a:stretch>
          </a:blipFill>
        </p:spPr>
        <p:txBody>
          <a:bodyPr/>
          <a:lstStyle/>
          <a:p>
            <a:endParaRPr lang="en-GB"/>
          </a:p>
        </p:txBody>
      </p:sp>
      <p:sp>
        <p:nvSpPr>
          <p:cNvPr id="8" name="Freeform 8"/>
          <p:cNvSpPr/>
          <p:nvPr/>
        </p:nvSpPr>
        <p:spPr>
          <a:xfrm>
            <a:off x="6438343"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5"/>
            <a:stretch>
              <a:fillRect/>
            </a:stretch>
          </a:blipFill>
        </p:spPr>
        <p:txBody>
          <a:bodyPr/>
          <a:lstStyle/>
          <a:p>
            <a:endParaRPr lang="en-GB"/>
          </a:p>
        </p:txBody>
      </p:sp>
      <p:sp>
        <p:nvSpPr>
          <p:cNvPr id="9" name="Freeform 9"/>
          <p:cNvSpPr/>
          <p:nvPr/>
        </p:nvSpPr>
        <p:spPr>
          <a:xfrm>
            <a:off x="9143165"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6"/>
            <a:stretch>
              <a:fillRect/>
            </a:stretch>
          </a:blipFill>
        </p:spPr>
        <p:txBody>
          <a:bodyPr/>
          <a:lstStyle/>
          <a:p>
            <a:endParaRPr lang="en-GB"/>
          </a:p>
        </p:txBody>
      </p:sp>
      <p:grpSp>
        <p:nvGrpSpPr>
          <p:cNvPr id="10" name="Group 10"/>
          <p:cNvGrpSpPr/>
          <p:nvPr/>
        </p:nvGrpSpPr>
        <p:grpSpPr>
          <a:xfrm>
            <a:off x="-250119" y="8488040"/>
            <a:ext cx="18690520" cy="1951360"/>
            <a:chOff x="0" y="0"/>
            <a:chExt cx="4882467" cy="513938"/>
          </a:xfrm>
        </p:grpSpPr>
        <p:sp>
          <p:nvSpPr>
            <p:cNvPr id="11" name="Freeform 11"/>
            <p:cNvSpPr/>
            <p:nvPr/>
          </p:nvSpPr>
          <p:spPr>
            <a:xfrm>
              <a:off x="0" y="0"/>
              <a:ext cx="4882467" cy="513938"/>
            </a:xfrm>
            <a:custGeom>
              <a:avLst/>
              <a:gdLst/>
              <a:ahLst/>
              <a:cxnLst/>
              <a:rect l="l" t="t" r="r" b="b"/>
              <a:pathLst>
                <a:path w="4882467" h="513938">
                  <a:moveTo>
                    <a:pt x="0" y="0"/>
                  </a:moveTo>
                  <a:lnTo>
                    <a:pt x="4882467" y="0"/>
                  </a:lnTo>
                  <a:lnTo>
                    <a:pt x="4882467" y="513938"/>
                  </a:lnTo>
                  <a:lnTo>
                    <a:pt x="0" y="513938"/>
                  </a:lnTo>
                  <a:close/>
                </a:path>
              </a:pathLst>
            </a:custGeom>
            <a:solidFill>
              <a:srgbClr val="EA733D"/>
            </a:solidFill>
          </p:spPr>
          <p:txBody>
            <a:bodyPr/>
            <a:lstStyle/>
            <a:p>
              <a:endParaRPr lang="en-GB"/>
            </a:p>
          </p:txBody>
        </p:sp>
        <p:sp>
          <p:nvSpPr>
            <p:cNvPr id="12" name="TextBox 12"/>
            <p:cNvSpPr txBox="1"/>
            <p:nvPr/>
          </p:nvSpPr>
          <p:spPr>
            <a:xfrm>
              <a:off x="0" y="-47625"/>
              <a:ext cx="4882467" cy="561563"/>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365855" y="0"/>
            <a:ext cx="7922145" cy="4812703"/>
          </a:xfrm>
          <a:custGeom>
            <a:avLst/>
            <a:gdLst/>
            <a:ahLst/>
            <a:cxnLst/>
            <a:rect l="l" t="t" r="r" b="b"/>
            <a:pathLst>
              <a:path w="7922145" h="4812703">
                <a:moveTo>
                  <a:pt x="0" y="0"/>
                </a:moveTo>
                <a:lnTo>
                  <a:pt x="7922145" y="0"/>
                </a:lnTo>
                <a:lnTo>
                  <a:pt x="7922145" y="4812703"/>
                </a:lnTo>
                <a:lnTo>
                  <a:pt x="0" y="48127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TextBox 14"/>
          <p:cNvSpPr txBox="1"/>
          <p:nvPr/>
        </p:nvSpPr>
        <p:spPr>
          <a:xfrm>
            <a:off x="11892079" y="1289048"/>
            <a:ext cx="5690559" cy="1287149"/>
          </a:xfrm>
          <a:prstGeom prst="rect">
            <a:avLst/>
          </a:prstGeom>
        </p:spPr>
        <p:txBody>
          <a:bodyPr lIns="0" tIns="0" rIns="0" bIns="0" rtlCol="0" anchor="t">
            <a:spAutoFit/>
          </a:bodyPr>
          <a:lstStyle/>
          <a:p>
            <a:pPr algn="l">
              <a:lnSpc>
                <a:spcPts val="5179"/>
              </a:lnSpc>
            </a:pPr>
            <a:r>
              <a:rPr lang="en-US" sz="3699" spc="18">
                <a:solidFill>
                  <a:srgbClr val="1C1C1C"/>
                </a:solidFill>
                <a:latin typeface="Open Sans Bold"/>
              </a:rPr>
              <a:t>Ken ta traha ku e</a:t>
            </a:r>
          </a:p>
          <a:p>
            <a:pPr algn="l">
              <a:lnSpc>
                <a:spcPts val="5179"/>
              </a:lnSpc>
            </a:pPr>
            <a:r>
              <a:rPr lang="en-US" sz="3699" spc="18">
                <a:solidFill>
                  <a:srgbClr val="1C1C1C"/>
                </a:solidFill>
                <a:latin typeface="Open Sans Bold"/>
              </a:rPr>
              <a:t>Kódigo di Protekshon?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8890" y="2888255"/>
            <a:ext cx="5634235" cy="2917791"/>
            <a:chOff x="0" y="0"/>
            <a:chExt cx="7512313" cy="3890388"/>
          </a:xfrm>
        </p:grpSpPr>
        <p:sp>
          <p:nvSpPr>
            <p:cNvPr id="7" name="Freeform 7"/>
            <p:cNvSpPr/>
            <p:nvPr/>
          </p:nvSpPr>
          <p:spPr>
            <a:xfrm>
              <a:off x="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3"/>
              <a:stretch>
                <a:fillRect/>
              </a:stretch>
            </a:blipFill>
          </p:spPr>
          <p:txBody>
            <a:bodyPr/>
            <a:lstStyle/>
            <a:p>
              <a:endParaRPr lang="en-GB"/>
            </a:p>
          </p:txBody>
        </p:sp>
        <p:sp>
          <p:nvSpPr>
            <p:cNvPr id="8" name="Freeform 8"/>
            <p:cNvSpPr/>
            <p:nvPr/>
          </p:nvSpPr>
          <p:spPr>
            <a:xfrm>
              <a:off x="2024555"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4"/>
              <a:stretch>
                <a:fillRect/>
              </a:stretch>
            </a:blipFill>
          </p:spPr>
          <p:txBody>
            <a:bodyPr/>
            <a:lstStyle/>
            <a:p>
              <a:endParaRPr lang="en-GB"/>
            </a:p>
          </p:txBody>
        </p:sp>
        <p:sp>
          <p:nvSpPr>
            <p:cNvPr id="9" name="Freeform 9"/>
            <p:cNvSpPr/>
            <p:nvPr/>
          </p:nvSpPr>
          <p:spPr>
            <a:xfrm>
              <a:off x="404911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5"/>
              <a:stretch>
                <a:fillRect/>
              </a:stretch>
            </a:blipFill>
          </p:spPr>
          <p:txBody>
            <a:bodyPr/>
            <a:lstStyle/>
            <a:p>
              <a:endParaRPr lang="en-GB"/>
            </a:p>
          </p:txBody>
        </p:sp>
        <p:sp>
          <p:nvSpPr>
            <p:cNvPr id="10" name="Freeform 10"/>
            <p:cNvSpPr/>
            <p:nvPr/>
          </p:nvSpPr>
          <p:spPr>
            <a:xfrm>
              <a:off x="6073664" y="0"/>
              <a:ext cx="1438648" cy="3335496"/>
            </a:xfrm>
            <a:custGeom>
              <a:avLst/>
              <a:gdLst/>
              <a:ahLst/>
              <a:cxnLst/>
              <a:rect l="l" t="t" r="r" b="b"/>
              <a:pathLst>
                <a:path w="1438648" h="3335496">
                  <a:moveTo>
                    <a:pt x="0" y="0"/>
                  </a:moveTo>
                  <a:lnTo>
                    <a:pt x="1438649" y="0"/>
                  </a:lnTo>
                  <a:lnTo>
                    <a:pt x="1438649" y="3335496"/>
                  </a:lnTo>
                  <a:lnTo>
                    <a:pt x="0" y="3335496"/>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214547" y="3622458"/>
              <a:ext cx="841323" cy="267930"/>
            </a:xfrm>
            <a:prstGeom prst="rect">
              <a:avLst/>
            </a:prstGeom>
          </p:spPr>
          <p:txBody>
            <a:bodyPr lIns="0" tIns="0" rIns="0" bIns="0" rtlCol="0" anchor="t">
              <a:spAutoFit/>
            </a:bodyPr>
            <a:lstStyle/>
            <a:p>
              <a:pPr algn="ctr">
                <a:lnSpc>
                  <a:spcPts val="1714"/>
                </a:lnSpc>
              </a:pPr>
              <a:endParaRPr/>
            </a:p>
          </p:txBody>
        </p:sp>
      </p:grpSp>
      <p:sp>
        <p:nvSpPr>
          <p:cNvPr id="12" name="Freeform 12"/>
          <p:cNvSpPr/>
          <p:nvPr/>
        </p:nvSpPr>
        <p:spPr>
          <a:xfrm>
            <a:off x="6755391" y="2888255"/>
            <a:ext cx="1104066" cy="2559770"/>
          </a:xfrm>
          <a:custGeom>
            <a:avLst/>
            <a:gdLst/>
            <a:ahLst/>
            <a:cxnLst/>
            <a:rect l="l" t="t" r="r" b="b"/>
            <a:pathLst>
              <a:path w="1104066" h="2559770">
                <a:moveTo>
                  <a:pt x="0" y="0"/>
                </a:moveTo>
                <a:lnTo>
                  <a:pt x="1104066" y="0"/>
                </a:lnTo>
                <a:lnTo>
                  <a:pt x="1104066" y="2559770"/>
                </a:lnTo>
                <a:lnTo>
                  <a:pt x="0" y="2559770"/>
                </a:lnTo>
                <a:lnTo>
                  <a:pt x="0" y="0"/>
                </a:lnTo>
                <a:close/>
              </a:path>
            </a:pathLst>
          </a:custGeom>
          <a:blipFill>
            <a:blip r:embed="rId7"/>
            <a:stretch>
              <a:fillRect/>
            </a:stretch>
          </a:blipFill>
        </p:spPr>
        <p:txBody>
          <a:bodyPr/>
          <a:lstStyle/>
          <a:p>
            <a:endParaRPr lang="en-GB"/>
          </a:p>
        </p:txBody>
      </p:sp>
      <p:sp>
        <p:nvSpPr>
          <p:cNvPr id="13" name="TextBox 13"/>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KÓDIGO DI PROTEKSHON TA PA:</a:t>
            </a:r>
          </a:p>
        </p:txBody>
      </p:sp>
      <p:sp>
        <p:nvSpPr>
          <p:cNvPr id="14" name="TextBox 14"/>
          <p:cNvSpPr txBox="1"/>
          <p:nvPr/>
        </p:nvSpPr>
        <p:spPr>
          <a:xfrm>
            <a:off x="9144000" y="3189923"/>
            <a:ext cx="6185875" cy="1889760"/>
          </a:xfrm>
          <a:prstGeom prst="rect">
            <a:avLst/>
          </a:prstGeom>
        </p:spPr>
        <p:txBody>
          <a:bodyPr lIns="0" tIns="0" rIns="0" bIns="0" rtlCol="0" anchor="t">
            <a:spAutoFit/>
          </a:bodyPr>
          <a:lstStyle/>
          <a:p>
            <a:pPr algn="l">
              <a:lnSpc>
                <a:spcPts val="5040"/>
              </a:lnSpc>
            </a:pPr>
            <a:r>
              <a:rPr lang="en-US" sz="3600" spc="259">
                <a:solidFill>
                  <a:srgbClr val="FFFFFF"/>
                </a:solidFill>
                <a:latin typeface="Open Sans Italics"/>
              </a:rPr>
              <a:t>Kada profeshonal ku ta traha ku mucha of adulto den e siguiente sektornan:</a:t>
            </a:r>
          </a:p>
        </p:txBody>
      </p:sp>
      <p:sp>
        <p:nvSpPr>
          <p:cNvPr id="15" name="TextBox 15"/>
          <p:cNvSpPr txBox="1"/>
          <p:nvPr/>
        </p:nvSpPr>
        <p:spPr>
          <a:xfrm>
            <a:off x="808890" y="6458156"/>
            <a:ext cx="14520985" cy="3166110"/>
          </a:xfrm>
          <a:prstGeom prst="rect">
            <a:avLst/>
          </a:prstGeom>
        </p:spPr>
        <p:txBody>
          <a:bodyPr lIns="0" tIns="0" rIns="0" bIns="0" rtlCol="0" anchor="t">
            <a:spAutoFit/>
          </a:bodyPr>
          <a:lstStyle/>
          <a:p>
            <a:pPr marL="777240" lvl="1" indent="-388620" algn="l">
              <a:lnSpc>
                <a:spcPts val="5040"/>
              </a:lnSpc>
              <a:buFont typeface="Arial"/>
              <a:buChar char="•"/>
            </a:pPr>
            <a:r>
              <a:rPr lang="en-US" sz="3600" spc="259" dirty="0" err="1">
                <a:solidFill>
                  <a:srgbClr val="FFFFFF"/>
                </a:solidFill>
                <a:latin typeface="Open Sans"/>
              </a:rPr>
              <a:t>Salubridat</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Enseñansa</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Krèsh</a:t>
            </a:r>
            <a:r>
              <a:rPr lang="en-US" sz="3600" spc="259" dirty="0">
                <a:solidFill>
                  <a:srgbClr val="FFFFFF"/>
                </a:solidFill>
                <a:latin typeface="Open Sans"/>
              </a:rPr>
              <a:t> </a:t>
            </a:r>
            <a:r>
              <a:rPr lang="en-US" sz="3600" spc="259" dirty="0" err="1">
                <a:solidFill>
                  <a:srgbClr val="FFFFFF"/>
                </a:solidFill>
                <a:latin typeface="Open Sans"/>
              </a:rPr>
              <a:t>i</a:t>
            </a:r>
            <a:r>
              <a:rPr lang="en-US" sz="3600" spc="259" dirty="0">
                <a:solidFill>
                  <a:srgbClr val="FFFFFF"/>
                </a:solidFill>
                <a:latin typeface="Open Sans"/>
              </a:rPr>
              <a:t> </a:t>
            </a:r>
            <a:r>
              <a:rPr lang="en-US" sz="3600" spc="259" dirty="0" err="1">
                <a:solidFill>
                  <a:srgbClr val="FFFFFF"/>
                </a:solidFill>
                <a:latin typeface="Open Sans"/>
              </a:rPr>
              <a:t>aktividatnan</a:t>
            </a:r>
            <a:r>
              <a:rPr lang="en-US" sz="3600" spc="259" dirty="0">
                <a:solidFill>
                  <a:srgbClr val="FFFFFF"/>
                </a:solidFill>
                <a:latin typeface="Open Sans"/>
              </a:rPr>
              <a:t> </a:t>
            </a:r>
            <a:r>
              <a:rPr lang="en-US" sz="3600" spc="259" dirty="0" err="1">
                <a:solidFill>
                  <a:srgbClr val="FFFFFF"/>
                </a:solidFill>
                <a:latin typeface="Open Sans"/>
              </a:rPr>
              <a:t>despues</a:t>
            </a:r>
            <a:r>
              <a:rPr lang="en-US" sz="3600" spc="259" dirty="0">
                <a:solidFill>
                  <a:srgbClr val="FFFFFF"/>
                </a:solidFill>
                <a:latin typeface="Open Sans"/>
              </a:rPr>
              <a:t> di skol</a:t>
            </a:r>
          </a:p>
          <a:p>
            <a:pPr marL="777240" lvl="1" indent="-388620" algn="l">
              <a:lnSpc>
                <a:spcPts val="5040"/>
              </a:lnSpc>
              <a:buFont typeface="Arial"/>
              <a:buChar char="•"/>
            </a:pPr>
            <a:r>
              <a:rPr lang="en-US" sz="3600" spc="259" dirty="0" err="1">
                <a:solidFill>
                  <a:srgbClr val="FFFFFF"/>
                </a:solidFill>
                <a:latin typeface="Open Sans"/>
              </a:rPr>
              <a:t>Hustisia</a:t>
            </a:r>
            <a:r>
              <a:rPr lang="en-US" sz="3600" spc="259" dirty="0">
                <a:solidFill>
                  <a:srgbClr val="FFFFFF"/>
                </a:solidFill>
                <a:latin typeface="Open Sans"/>
              </a:rPr>
              <a:t> </a:t>
            </a:r>
            <a:r>
              <a:rPr lang="en-US" sz="3600" spc="259" dirty="0" err="1">
                <a:solidFill>
                  <a:srgbClr val="FFFFFF"/>
                </a:solidFill>
                <a:latin typeface="Open Sans"/>
              </a:rPr>
              <a:t>i</a:t>
            </a:r>
            <a:r>
              <a:rPr lang="en-US" sz="3600" spc="259" dirty="0">
                <a:solidFill>
                  <a:srgbClr val="FFFFFF"/>
                </a:solidFill>
                <a:latin typeface="Open Sans"/>
              </a:rPr>
              <a:t> polis</a:t>
            </a:r>
          </a:p>
          <a:p>
            <a:pPr marL="777240" lvl="1" indent="-388620" algn="l">
              <a:lnSpc>
                <a:spcPts val="5040"/>
              </a:lnSpc>
              <a:buFont typeface="Arial"/>
              <a:buChar char="•"/>
            </a:pPr>
            <a:r>
              <a:rPr lang="en-US" sz="3600" spc="259" dirty="0" err="1">
                <a:solidFill>
                  <a:srgbClr val="FFFFFF"/>
                </a:solidFill>
                <a:latin typeface="Open Sans"/>
              </a:rPr>
              <a:t>Kuido</a:t>
            </a:r>
            <a:r>
              <a:rPr lang="en-US" sz="3600" spc="259" dirty="0">
                <a:solidFill>
                  <a:srgbClr val="FFFFFF"/>
                </a:solidFill>
                <a:latin typeface="Open Sans"/>
              </a:rPr>
              <a:t> </a:t>
            </a:r>
            <a:r>
              <a:rPr lang="en-US" sz="3600" spc="259" dirty="0" err="1">
                <a:solidFill>
                  <a:srgbClr val="FFFFFF"/>
                </a:solidFill>
                <a:latin typeface="Open Sans"/>
              </a:rPr>
              <a:t>i</a:t>
            </a:r>
            <a:r>
              <a:rPr lang="en-US" sz="3600" spc="259" dirty="0">
                <a:solidFill>
                  <a:srgbClr val="FFFFFF"/>
                </a:solidFill>
                <a:latin typeface="Open Sans"/>
              </a:rPr>
              <a:t> </a:t>
            </a:r>
            <a:r>
              <a:rPr lang="en-US" sz="3600" spc="259" dirty="0" err="1">
                <a:solidFill>
                  <a:srgbClr val="FFFFFF"/>
                </a:solidFill>
                <a:latin typeface="Open Sans"/>
              </a:rPr>
              <a:t>asuntunan</a:t>
            </a:r>
            <a:r>
              <a:rPr lang="en-US" sz="3600" spc="259" dirty="0">
                <a:solidFill>
                  <a:srgbClr val="FFFFFF"/>
                </a:solidFill>
                <a:latin typeface="Open Sans"/>
              </a:rPr>
              <a:t> </a:t>
            </a:r>
            <a:r>
              <a:rPr lang="en-US" sz="3600" spc="259" dirty="0" err="1">
                <a:solidFill>
                  <a:srgbClr val="FFFFFF"/>
                </a:solidFill>
                <a:latin typeface="Open Sans"/>
              </a:rPr>
              <a:t>sosial</a:t>
            </a:r>
            <a:endParaRPr lang="en-US" sz="3600" spc="259" dirty="0">
              <a:solidFill>
                <a:srgbClr val="FFFFFF"/>
              </a:solidFill>
              <a:latin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22778" y="5430153"/>
            <a:ext cx="18538119" cy="3057887"/>
          </a:xfrm>
          <a:custGeom>
            <a:avLst/>
            <a:gdLst/>
            <a:ahLst/>
            <a:cxnLst/>
            <a:rect l="l" t="t" r="r" b="b"/>
            <a:pathLst>
              <a:path w="18288000" h="3057887">
                <a:moveTo>
                  <a:pt x="0" y="0"/>
                </a:moveTo>
                <a:lnTo>
                  <a:pt x="18288000" y="0"/>
                </a:lnTo>
                <a:lnTo>
                  <a:pt x="18288000" y="3057887"/>
                </a:lnTo>
                <a:lnTo>
                  <a:pt x="0" y="3057887"/>
                </a:lnTo>
                <a:lnTo>
                  <a:pt x="0" y="0"/>
                </a:lnTo>
                <a:close/>
              </a:path>
            </a:pathLst>
          </a:custGeom>
          <a:blipFill>
            <a:blip r:embed="rId2">
              <a:alphaModFix amt="51000"/>
            </a:blip>
            <a:stretch>
              <a:fillRect l="-41716" t="-66021" r="-10133"/>
            </a:stretch>
          </a:blipFill>
        </p:spPr>
        <p:txBody>
          <a:bodyPr/>
          <a:lstStyle/>
          <a:p>
            <a:endParaRPr lang="en-GB"/>
          </a:p>
        </p:txBody>
      </p:sp>
      <p:sp>
        <p:nvSpPr>
          <p:cNvPr id="6" name="Freeform 6"/>
          <p:cNvSpPr/>
          <p:nvPr/>
        </p:nvSpPr>
        <p:spPr>
          <a:xfrm>
            <a:off x="1028700"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3"/>
            <a:stretch>
              <a:fillRect/>
            </a:stretch>
          </a:blipFill>
        </p:spPr>
        <p:txBody>
          <a:bodyPr/>
          <a:lstStyle/>
          <a:p>
            <a:endParaRPr lang="en-GB"/>
          </a:p>
        </p:txBody>
      </p:sp>
      <p:sp>
        <p:nvSpPr>
          <p:cNvPr id="7" name="Freeform 7"/>
          <p:cNvSpPr/>
          <p:nvPr/>
        </p:nvSpPr>
        <p:spPr>
          <a:xfrm>
            <a:off x="3733522" y="4031790"/>
            <a:ext cx="1922046" cy="4456250"/>
          </a:xfrm>
          <a:custGeom>
            <a:avLst/>
            <a:gdLst/>
            <a:ahLst/>
            <a:cxnLst/>
            <a:rect l="l" t="t" r="r" b="b"/>
            <a:pathLst>
              <a:path w="1922046" h="4456250">
                <a:moveTo>
                  <a:pt x="0" y="0"/>
                </a:moveTo>
                <a:lnTo>
                  <a:pt x="1922045" y="0"/>
                </a:lnTo>
                <a:lnTo>
                  <a:pt x="1922045" y="4456250"/>
                </a:lnTo>
                <a:lnTo>
                  <a:pt x="0" y="4456250"/>
                </a:lnTo>
                <a:lnTo>
                  <a:pt x="0" y="0"/>
                </a:lnTo>
                <a:close/>
              </a:path>
            </a:pathLst>
          </a:custGeom>
          <a:blipFill>
            <a:blip r:embed="rId4"/>
            <a:stretch>
              <a:fillRect/>
            </a:stretch>
          </a:blipFill>
        </p:spPr>
        <p:txBody>
          <a:bodyPr/>
          <a:lstStyle/>
          <a:p>
            <a:endParaRPr lang="en-GB"/>
          </a:p>
        </p:txBody>
      </p:sp>
      <p:sp>
        <p:nvSpPr>
          <p:cNvPr id="8" name="Freeform 8"/>
          <p:cNvSpPr/>
          <p:nvPr/>
        </p:nvSpPr>
        <p:spPr>
          <a:xfrm>
            <a:off x="6438343"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5"/>
            <a:stretch>
              <a:fillRect/>
            </a:stretch>
          </a:blipFill>
        </p:spPr>
        <p:txBody>
          <a:bodyPr/>
          <a:lstStyle/>
          <a:p>
            <a:endParaRPr lang="en-GB"/>
          </a:p>
        </p:txBody>
      </p:sp>
      <p:sp>
        <p:nvSpPr>
          <p:cNvPr id="9" name="Freeform 9"/>
          <p:cNvSpPr/>
          <p:nvPr/>
        </p:nvSpPr>
        <p:spPr>
          <a:xfrm>
            <a:off x="9143165" y="4031790"/>
            <a:ext cx="1922046" cy="4456250"/>
          </a:xfrm>
          <a:custGeom>
            <a:avLst/>
            <a:gdLst/>
            <a:ahLst/>
            <a:cxnLst/>
            <a:rect l="l" t="t" r="r" b="b"/>
            <a:pathLst>
              <a:path w="1922046" h="4456250">
                <a:moveTo>
                  <a:pt x="0" y="0"/>
                </a:moveTo>
                <a:lnTo>
                  <a:pt x="1922046" y="0"/>
                </a:lnTo>
                <a:lnTo>
                  <a:pt x="1922046" y="4456250"/>
                </a:lnTo>
                <a:lnTo>
                  <a:pt x="0" y="4456250"/>
                </a:lnTo>
                <a:lnTo>
                  <a:pt x="0" y="0"/>
                </a:lnTo>
                <a:close/>
              </a:path>
            </a:pathLst>
          </a:custGeom>
          <a:blipFill>
            <a:blip r:embed="rId6"/>
            <a:stretch>
              <a:fillRect/>
            </a:stretch>
          </a:blipFill>
        </p:spPr>
        <p:txBody>
          <a:bodyPr/>
          <a:lstStyle/>
          <a:p>
            <a:endParaRPr lang="en-GB"/>
          </a:p>
        </p:txBody>
      </p:sp>
      <p:grpSp>
        <p:nvGrpSpPr>
          <p:cNvPr id="10" name="Group 10"/>
          <p:cNvGrpSpPr/>
          <p:nvPr/>
        </p:nvGrpSpPr>
        <p:grpSpPr>
          <a:xfrm>
            <a:off x="-250118" y="8488040"/>
            <a:ext cx="18565460" cy="1951360"/>
            <a:chOff x="0" y="0"/>
            <a:chExt cx="4882467" cy="513938"/>
          </a:xfrm>
        </p:grpSpPr>
        <p:sp>
          <p:nvSpPr>
            <p:cNvPr id="11" name="Freeform 11"/>
            <p:cNvSpPr/>
            <p:nvPr/>
          </p:nvSpPr>
          <p:spPr>
            <a:xfrm>
              <a:off x="0" y="0"/>
              <a:ext cx="4882467" cy="513938"/>
            </a:xfrm>
            <a:custGeom>
              <a:avLst/>
              <a:gdLst/>
              <a:ahLst/>
              <a:cxnLst/>
              <a:rect l="l" t="t" r="r" b="b"/>
              <a:pathLst>
                <a:path w="4882467" h="513938">
                  <a:moveTo>
                    <a:pt x="0" y="0"/>
                  </a:moveTo>
                  <a:lnTo>
                    <a:pt x="4882467" y="0"/>
                  </a:lnTo>
                  <a:lnTo>
                    <a:pt x="4882467" y="513938"/>
                  </a:lnTo>
                  <a:lnTo>
                    <a:pt x="0" y="513938"/>
                  </a:lnTo>
                  <a:close/>
                </a:path>
              </a:pathLst>
            </a:custGeom>
            <a:solidFill>
              <a:srgbClr val="EA733D"/>
            </a:solidFill>
          </p:spPr>
          <p:txBody>
            <a:bodyPr/>
            <a:lstStyle/>
            <a:p>
              <a:endParaRPr lang="en-GB"/>
            </a:p>
          </p:txBody>
        </p:sp>
        <p:sp>
          <p:nvSpPr>
            <p:cNvPr id="12" name="TextBox 12"/>
            <p:cNvSpPr txBox="1"/>
            <p:nvPr/>
          </p:nvSpPr>
          <p:spPr>
            <a:xfrm>
              <a:off x="0" y="-47625"/>
              <a:ext cx="4882467" cy="561563"/>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365855" y="0"/>
            <a:ext cx="7922145" cy="4812703"/>
          </a:xfrm>
          <a:custGeom>
            <a:avLst/>
            <a:gdLst/>
            <a:ahLst/>
            <a:cxnLst/>
            <a:rect l="l" t="t" r="r" b="b"/>
            <a:pathLst>
              <a:path w="7922145" h="4812703">
                <a:moveTo>
                  <a:pt x="0" y="0"/>
                </a:moveTo>
                <a:lnTo>
                  <a:pt x="7922145" y="0"/>
                </a:lnTo>
                <a:lnTo>
                  <a:pt x="7922145" y="4812703"/>
                </a:lnTo>
                <a:lnTo>
                  <a:pt x="0" y="48127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TextBox 14"/>
          <p:cNvSpPr txBox="1"/>
          <p:nvPr/>
        </p:nvSpPr>
        <p:spPr>
          <a:xfrm>
            <a:off x="11847237" y="1195611"/>
            <a:ext cx="5926803" cy="1781928"/>
          </a:xfrm>
          <a:prstGeom prst="rect">
            <a:avLst/>
          </a:prstGeom>
        </p:spPr>
        <p:txBody>
          <a:bodyPr lIns="0" tIns="0" rIns="0" bIns="0" rtlCol="0" anchor="t">
            <a:spAutoFit/>
          </a:bodyPr>
          <a:lstStyle/>
          <a:p>
            <a:pPr algn="l">
              <a:lnSpc>
                <a:spcPts val="4705"/>
              </a:lnSpc>
            </a:pPr>
            <a:r>
              <a:rPr lang="en-US" sz="3360" spc="16">
                <a:solidFill>
                  <a:srgbClr val="1C1C1C"/>
                </a:solidFill>
                <a:latin typeface="Open Sans Bold"/>
              </a:rPr>
              <a:t>Ta obligá pa mèldu, </a:t>
            </a:r>
          </a:p>
          <a:p>
            <a:pPr algn="l">
              <a:lnSpc>
                <a:spcPts val="4705"/>
              </a:lnSpc>
            </a:pPr>
            <a:r>
              <a:rPr lang="en-US" sz="3360" spc="16">
                <a:solidFill>
                  <a:srgbClr val="1C1C1C"/>
                </a:solidFill>
                <a:latin typeface="Open Sans Bold"/>
              </a:rPr>
              <a:t>ora tin señalnan di maltrato òf violensia?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8890" y="1300119"/>
            <a:ext cx="5634235" cy="2917791"/>
            <a:chOff x="0" y="0"/>
            <a:chExt cx="7512313" cy="3890388"/>
          </a:xfrm>
        </p:grpSpPr>
        <p:sp>
          <p:nvSpPr>
            <p:cNvPr id="7" name="Freeform 7"/>
            <p:cNvSpPr/>
            <p:nvPr/>
          </p:nvSpPr>
          <p:spPr>
            <a:xfrm>
              <a:off x="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3"/>
              <a:stretch>
                <a:fillRect/>
              </a:stretch>
            </a:blipFill>
          </p:spPr>
          <p:txBody>
            <a:bodyPr/>
            <a:lstStyle/>
            <a:p>
              <a:endParaRPr lang="en-GB"/>
            </a:p>
          </p:txBody>
        </p:sp>
        <p:sp>
          <p:nvSpPr>
            <p:cNvPr id="8" name="Freeform 8"/>
            <p:cNvSpPr/>
            <p:nvPr/>
          </p:nvSpPr>
          <p:spPr>
            <a:xfrm>
              <a:off x="2024555"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4"/>
              <a:stretch>
                <a:fillRect/>
              </a:stretch>
            </a:blipFill>
          </p:spPr>
          <p:txBody>
            <a:bodyPr/>
            <a:lstStyle/>
            <a:p>
              <a:endParaRPr lang="en-GB"/>
            </a:p>
          </p:txBody>
        </p:sp>
        <p:sp>
          <p:nvSpPr>
            <p:cNvPr id="9" name="Freeform 9"/>
            <p:cNvSpPr/>
            <p:nvPr/>
          </p:nvSpPr>
          <p:spPr>
            <a:xfrm>
              <a:off x="4049110" y="0"/>
              <a:ext cx="1438648" cy="3335496"/>
            </a:xfrm>
            <a:custGeom>
              <a:avLst/>
              <a:gdLst/>
              <a:ahLst/>
              <a:cxnLst/>
              <a:rect l="l" t="t" r="r" b="b"/>
              <a:pathLst>
                <a:path w="1438648" h="3335496">
                  <a:moveTo>
                    <a:pt x="0" y="0"/>
                  </a:moveTo>
                  <a:lnTo>
                    <a:pt x="1438648" y="0"/>
                  </a:lnTo>
                  <a:lnTo>
                    <a:pt x="1438648" y="3335496"/>
                  </a:lnTo>
                  <a:lnTo>
                    <a:pt x="0" y="3335496"/>
                  </a:lnTo>
                  <a:lnTo>
                    <a:pt x="0" y="0"/>
                  </a:lnTo>
                  <a:close/>
                </a:path>
              </a:pathLst>
            </a:custGeom>
            <a:blipFill>
              <a:blip r:embed="rId5"/>
              <a:stretch>
                <a:fillRect/>
              </a:stretch>
            </a:blipFill>
          </p:spPr>
          <p:txBody>
            <a:bodyPr/>
            <a:lstStyle/>
            <a:p>
              <a:endParaRPr lang="en-GB"/>
            </a:p>
          </p:txBody>
        </p:sp>
        <p:sp>
          <p:nvSpPr>
            <p:cNvPr id="10" name="Freeform 10"/>
            <p:cNvSpPr/>
            <p:nvPr/>
          </p:nvSpPr>
          <p:spPr>
            <a:xfrm>
              <a:off x="6073664" y="0"/>
              <a:ext cx="1438648" cy="3335496"/>
            </a:xfrm>
            <a:custGeom>
              <a:avLst/>
              <a:gdLst/>
              <a:ahLst/>
              <a:cxnLst/>
              <a:rect l="l" t="t" r="r" b="b"/>
              <a:pathLst>
                <a:path w="1438648" h="3335496">
                  <a:moveTo>
                    <a:pt x="0" y="0"/>
                  </a:moveTo>
                  <a:lnTo>
                    <a:pt x="1438649" y="0"/>
                  </a:lnTo>
                  <a:lnTo>
                    <a:pt x="1438649" y="3335496"/>
                  </a:lnTo>
                  <a:lnTo>
                    <a:pt x="0" y="3335496"/>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214547" y="3622458"/>
              <a:ext cx="841323" cy="267930"/>
            </a:xfrm>
            <a:prstGeom prst="rect">
              <a:avLst/>
            </a:prstGeom>
          </p:spPr>
          <p:txBody>
            <a:bodyPr lIns="0" tIns="0" rIns="0" bIns="0" rtlCol="0" anchor="t">
              <a:spAutoFit/>
            </a:bodyPr>
            <a:lstStyle/>
            <a:p>
              <a:pPr algn="ctr">
                <a:lnSpc>
                  <a:spcPts val="1714"/>
                </a:lnSpc>
              </a:pPr>
              <a:endParaRPr/>
            </a:p>
          </p:txBody>
        </p:sp>
      </p:grpSp>
      <p:sp>
        <p:nvSpPr>
          <p:cNvPr id="12" name="Freeform 12"/>
          <p:cNvSpPr/>
          <p:nvPr/>
        </p:nvSpPr>
        <p:spPr>
          <a:xfrm>
            <a:off x="6755391" y="1300119"/>
            <a:ext cx="1104066" cy="2559770"/>
          </a:xfrm>
          <a:custGeom>
            <a:avLst/>
            <a:gdLst/>
            <a:ahLst/>
            <a:cxnLst/>
            <a:rect l="l" t="t" r="r" b="b"/>
            <a:pathLst>
              <a:path w="1104066" h="2559770">
                <a:moveTo>
                  <a:pt x="0" y="0"/>
                </a:moveTo>
                <a:lnTo>
                  <a:pt x="1104066" y="0"/>
                </a:lnTo>
                <a:lnTo>
                  <a:pt x="1104066" y="2559770"/>
                </a:lnTo>
                <a:lnTo>
                  <a:pt x="0" y="2559770"/>
                </a:lnTo>
                <a:lnTo>
                  <a:pt x="0" y="0"/>
                </a:lnTo>
                <a:close/>
              </a:path>
            </a:pathLst>
          </a:custGeom>
          <a:blipFill>
            <a:blip r:embed="rId7"/>
            <a:stretch>
              <a:fillRect/>
            </a:stretch>
          </a:blipFill>
        </p:spPr>
        <p:txBody>
          <a:bodyPr/>
          <a:lstStyle/>
          <a:p>
            <a:endParaRPr lang="en-GB"/>
          </a:p>
        </p:txBody>
      </p:sp>
      <p:sp>
        <p:nvSpPr>
          <p:cNvPr id="13" name="TextBox 13"/>
          <p:cNvSpPr txBox="1"/>
          <p:nvPr/>
        </p:nvSpPr>
        <p:spPr>
          <a:xfrm>
            <a:off x="808890" y="5076825"/>
            <a:ext cx="14520985" cy="3166110"/>
          </a:xfrm>
          <a:prstGeom prst="rect">
            <a:avLst/>
          </a:prstGeom>
        </p:spPr>
        <p:txBody>
          <a:bodyPr lIns="0" tIns="0" rIns="0" bIns="0" rtlCol="0" anchor="t">
            <a:spAutoFit/>
          </a:bodyPr>
          <a:lstStyle/>
          <a:p>
            <a:pPr marL="777240" lvl="1" indent="-388620" algn="l">
              <a:lnSpc>
                <a:spcPts val="5040"/>
              </a:lnSpc>
              <a:buFont typeface="Arial"/>
              <a:buChar char="•"/>
            </a:pPr>
            <a:r>
              <a:rPr lang="en-US" sz="3600" spc="259" dirty="0">
                <a:solidFill>
                  <a:srgbClr val="FFFFFF"/>
                </a:solidFill>
                <a:latin typeface="Open Sans"/>
              </a:rPr>
              <a:t>No ta </a:t>
            </a:r>
            <a:r>
              <a:rPr lang="en-US" sz="3600" spc="259" dirty="0" err="1">
                <a:solidFill>
                  <a:srgbClr val="FFFFFF"/>
                </a:solidFill>
                <a:latin typeface="Open Sans"/>
              </a:rPr>
              <a:t>obligá</a:t>
            </a:r>
            <a:r>
              <a:rPr lang="en-US" sz="3600" spc="259" dirty="0">
                <a:solidFill>
                  <a:srgbClr val="FFFFFF"/>
                </a:solidFill>
                <a:latin typeface="Open Sans"/>
              </a:rPr>
              <a:t> pa </a:t>
            </a:r>
            <a:r>
              <a:rPr lang="en-US" sz="3600" spc="259" dirty="0" err="1">
                <a:solidFill>
                  <a:srgbClr val="FFFFFF"/>
                </a:solidFill>
                <a:latin typeface="Open Sans"/>
              </a:rPr>
              <a:t>mèldu</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Sí</a:t>
            </a:r>
            <a:r>
              <a:rPr lang="en-US" sz="3600" spc="259" dirty="0">
                <a:solidFill>
                  <a:srgbClr val="FFFFFF"/>
                </a:solidFill>
                <a:latin typeface="Open Sans"/>
              </a:rPr>
              <a:t> ta </a:t>
            </a:r>
            <a:r>
              <a:rPr lang="en-US" sz="3600" spc="259" dirty="0" err="1">
                <a:solidFill>
                  <a:srgbClr val="FFFFFF"/>
                </a:solidFill>
                <a:latin typeface="Open Sans"/>
              </a:rPr>
              <a:t>obligá</a:t>
            </a:r>
            <a:r>
              <a:rPr lang="en-US" sz="3600" spc="259" dirty="0">
                <a:solidFill>
                  <a:srgbClr val="FFFFFF"/>
                </a:solidFill>
                <a:latin typeface="Open Sans"/>
              </a:rPr>
              <a:t> pa </a:t>
            </a:r>
            <a:r>
              <a:rPr lang="en-US" sz="3600" spc="259" dirty="0" err="1">
                <a:solidFill>
                  <a:srgbClr val="FFFFFF"/>
                </a:solidFill>
                <a:latin typeface="Open Sans"/>
              </a:rPr>
              <a:t>implementá</a:t>
            </a:r>
            <a:r>
              <a:rPr lang="en-US" sz="3600" spc="259" dirty="0">
                <a:solidFill>
                  <a:srgbClr val="FFFFFF"/>
                </a:solidFill>
                <a:latin typeface="Open Sans"/>
              </a:rPr>
              <a:t> e </a:t>
            </a:r>
            <a:r>
              <a:rPr lang="en-US" sz="3600" spc="259" dirty="0" err="1">
                <a:solidFill>
                  <a:srgbClr val="FFFFFF"/>
                </a:solidFill>
                <a:latin typeface="Open Sans"/>
              </a:rPr>
              <a:t>Kódigo</a:t>
            </a:r>
            <a:r>
              <a:rPr lang="en-US" sz="3600" spc="259" dirty="0">
                <a:solidFill>
                  <a:srgbClr val="FFFFFF"/>
                </a:solidFill>
                <a:latin typeface="Open Sans"/>
              </a:rPr>
              <a:t> di </a:t>
            </a:r>
            <a:r>
              <a:rPr lang="en-US" sz="3600" spc="259" dirty="0" err="1">
                <a:solidFill>
                  <a:srgbClr val="FFFFFF"/>
                </a:solidFill>
                <a:latin typeface="Open Sans"/>
              </a:rPr>
              <a:t>Protekshon</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Sí</a:t>
            </a:r>
            <a:r>
              <a:rPr lang="en-US" sz="3600" spc="259" dirty="0">
                <a:solidFill>
                  <a:srgbClr val="FFFFFF"/>
                </a:solidFill>
                <a:latin typeface="Open Sans"/>
              </a:rPr>
              <a:t> ta </a:t>
            </a:r>
            <a:r>
              <a:rPr lang="en-US" sz="3600" spc="259" dirty="0" err="1">
                <a:solidFill>
                  <a:srgbClr val="FFFFFF"/>
                </a:solidFill>
                <a:latin typeface="Open Sans"/>
              </a:rPr>
              <a:t>obligá</a:t>
            </a:r>
            <a:r>
              <a:rPr lang="en-US" sz="3600" spc="259" dirty="0">
                <a:solidFill>
                  <a:srgbClr val="FFFFFF"/>
                </a:solidFill>
                <a:latin typeface="Open Sans"/>
              </a:rPr>
              <a:t> pa kana e 5 </a:t>
            </a:r>
            <a:r>
              <a:rPr lang="en-US" sz="3600" spc="259" dirty="0" err="1">
                <a:solidFill>
                  <a:srgbClr val="FFFFFF"/>
                </a:solidFill>
                <a:latin typeface="Open Sans"/>
              </a:rPr>
              <a:t>pasonan</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Sí</a:t>
            </a:r>
            <a:r>
              <a:rPr lang="en-US" sz="3600" spc="259" dirty="0">
                <a:solidFill>
                  <a:srgbClr val="FFFFFF"/>
                </a:solidFill>
                <a:latin typeface="Open Sans"/>
              </a:rPr>
              <a:t> ta </a:t>
            </a:r>
            <a:r>
              <a:rPr lang="en-US" sz="3600" spc="259" dirty="0" err="1">
                <a:solidFill>
                  <a:srgbClr val="FFFFFF"/>
                </a:solidFill>
                <a:latin typeface="Open Sans"/>
              </a:rPr>
              <a:t>obligá</a:t>
            </a:r>
            <a:r>
              <a:rPr lang="en-US" sz="3600" spc="259" dirty="0">
                <a:solidFill>
                  <a:srgbClr val="FFFFFF"/>
                </a:solidFill>
                <a:latin typeface="Open Sans"/>
              </a:rPr>
              <a:t> pa </a:t>
            </a:r>
            <a:r>
              <a:rPr lang="en-US" sz="3600" spc="259" dirty="0" err="1">
                <a:solidFill>
                  <a:srgbClr val="FFFFFF"/>
                </a:solidFill>
                <a:latin typeface="Open Sans"/>
              </a:rPr>
              <a:t>kada</a:t>
            </a:r>
            <a:r>
              <a:rPr lang="en-US" sz="3600" spc="259" dirty="0">
                <a:solidFill>
                  <a:srgbClr val="FFFFFF"/>
                </a:solidFill>
                <a:latin typeface="Open Sans"/>
              </a:rPr>
              <a:t> </a:t>
            </a:r>
            <a:r>
              <a:rPr lang="en-US" sz="3600" spc="259" dirty="0" err="1">
                <a:solidFill>
                  <a:srgbClr val="FFFFFF"/>
                </a:solidFill>
                <a:latin typeface="Open Sans"/>
              </a:rPr>
              <a:t>organisashon</a:t>
            </a:r>
            <a:r>
              <a:rPr lang="en-US" sz="3600" spc="259" dirty="0">
                <a:solidFill>
                  <a:srgbClr val="FFFFFF"/>
                </a:solidFill>
                <a:latin typeface="Open Sans"/>
              </a:rPr>
              <a:t> tin </a:t>
            </a:r>
            <a:r>
              <a:rPr lang="en-US" sz="3600" spc="259" dirty="0" err="1">
                <a:solidFill>
                  <a:srgbClr val="FFFFFF"/>
                </a:solidFill>
                <a:latin typeface="Open Sans"/>
              </a:rPr>
              <a:t>mínimo</a:t>
            </a:r>
            <a:r>
              <a:rPr lang="en-US" sz="3600" spc="259" dirty="0">
                <a:solidFill>
                  <a:srgbClr val="FFFFFF"/>
                </a:solidFill>
                <a:latin typeface="Open Sans"/>
              </a:rPr>
              <a:t> 1 Supervisor di </a:t>
            </a:r>
            <a:r>
              <a:rPr lang="en-US" sz="3600" spc="259" dirty="0" err="1">
                <a:solidFill>
                  <a:srgbClr val="FFFFFF"/>
                </a:solidFill>
                <a:latin typeface="Open Sans"/>
              </a:rPr>
              <a:t>Kódigo</a:t>
            </a:r>
            <a:endParaRPr lang="en-US" sz="3600" spc="259" dirty="0">
              <a:solidFill>
                <a:srgbClr val="FFFFFF"/>
              </a:solidFill>
              <a:latin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SITUASHONAN DI INSEGURIDAT</a:t>
            </a:r>
          </a:p>
        </p:txBody>
      </p:sp>
      <p:sp>
        <p:nvSpPr>
          <p:cNvPr id="7" name="TextBox 7"/>
          <p:cNvSpPr txBox="1"/>
          <p:nvPr/>
        </p:nvSpPr>
        <p:spPr>
          <a:xfrm>
            <a:off x="1028700" y="8677910"/>
            <a:ext cx="14203444" cy="580390"/>
          </a:xfrm>
          <a:prstGeom prst="rect">
            <a:avLst/>
          </a:prstGeom>
        </p:spPr>
        <p:txBody>
          <a:bodyPr lIns="0" tIns="0" rIns="0" bIns="0" rtlCol="0" anchor="t">
            <a:spAutoFit/>
          </a:bodyPr>
          <a:lstStyle/>
          <a:p>
            <a:pPr algn="l">
              <a:lnSpc>
                <a:spcPts val="4760"/>
              </a:lnSpc>
            </a:pPr>
            <a:r>
              <a:rPr lang="en-US" sz="3400" spc="244">
                <a:solidFill>
                  <a:srgbClr val="FFFFFF"/>
                </a:solidFill>
                <a:latin typeface="Open Sans Bold Italics"/>
              </a:rPr>
              <a:t>Nos ta wak faktornan di seguridat, no faktornan di riesgo!</a:t>
            </a:r>
          </a:p>
        </p:txBody>
      </p:sp>
      <p:sp>
        <p:nvSpPr>
          <p:cNvPr id="8" name="TextBox 8"/>
          <p:cNvSpPr txBox="1"/>
          <p:nvPr/>
        </p:nvSpPr>
        <p:spPr>
          <a:xfrm>
            <a:off x="1028700" y="2751915"/>
            <a:ext cx="14520985" cy="5822235"/>
          </a:xfrm>
          <a:prstGeom prst="rect">
            <a:avLst/>
          </a:prstGeom>
        </p:spPr>
        <p:txBody>
          <a:bodyPr lIns="0" tIns="0" rIns="0" bIns="0" rtlCol="0" anchor="t">
            <a:spAutoFit/>
          </a:bodyPr>
          <a:lstStyle/>
          <a:p>
            <a:pPr algn="l">
              <a:lnSpc>
                <a:spcPts val="5040"/>
              </a:lnSpc>
            </a:pPr>
            <a:r>
              <a:rPr lang="en-US" sz="3600" spc="259" dirty="0" err="1">
                <a:solidFill>
                  <a:srgbClr val="FFFFFF"/>
                </a:solidFill>
                <a:latin typeface="Open Sans Bold"/>
              </a:rPr>
              <a:t>Inseguridat</a:t>
            </a:r>
            <a:r>
              <a:rPr lang="en-US" sz="3600" spc="259" dirty="0">
                <a:solidFill>
                  <a:srgbClr val="FFFFFF"/>
                </a:solidFill>
                <a:latin typeface="Open Sans Bold"/>
              </a:rPr>
              <a:t> </a:t>
            </a:r>
            <a:r>
              <a:rPr lang="en-US" sz="3600" spc="259" dirty="0" err="1">
                <a:solidFill>
                  <a:srgbClr val="FFFFFF"/>
                </a:solidFill>
                <a:latin typeface="Open Sans Bold"/>
              </a:rPr>
              <a:t>agudo</a:t>
            </a:r>
            <a:endParaRPr lang="en-US" sz="3600" spc="259" dirty="0">
              <a:solidFill>
                <a:srgbClr val="FFFFFF"/>
              </a:solidFill>
              <a:latin typeface="Open Sans Bold"/>
            </a:endParaRPr>
          </a:p>
          <a:p>
            <a:pPr algn="l">
              <a:lnSpc>
                <a:spcPts val="4480"/>
              </a:lnSpc>
            </a:pPr>
            <a:r>
              <a:rPr lang="en-US" sz="3200" spc="230" dirty="0">
                <a:solidFill>
                  <a:srgbClr val="FFFFFF"/>
                </a:solidFill>
                <a:latin typeface="Open Sans Italics"/>
              </a:rPr>
              <a:t>Tin </a:t>
            </a:r>
            <a:r>
              <a:rPr lang="en-US" sz="3200" spc="230" dirty="0" err="1">
                <a:solidFill>
                  <a:srgbClr val="FFFFFF"/>
                </a:solidFill>
                <a:latin typeface="Open Sans Italics"/>
              </a:rPr>
              <a:t>peliger</a:t>
            </a:r>
            <a:r>
              <a:rPr lang="en-US" sz="3200" spc="230" dirty="0">
                <a:solidFill>
                  <a:srgbClr val="FFFFFF"/>
                </a:solidFill>
                <a:latin typeface="Open Sans Italics"/>
              </a:rPr>
              <a:t> </a:t>
            </a:r>
            <a:r>
              <a:rPr lang="en-US" sz="3200" spc="230" dirty="0" err="1">
                <a:solidFill>
                  <a:srgbClr val="FFFFFF"/>
                </a:solidFill>
                <a:latin typeface="Open Sans Italics"/>
              </a:rPr>
              <a:t>físiko</a:t>
            </a:r>
            <a:r>
              <a:rPr lang="en-US" sz="3200" spc="230" dirty="0">
                <a:solidFill>
                  <a:srgbClr val="FFFFFF"/>
                </a:solidFill>
                <a:latin typeface="Open Sans Italics"/>
              </a:rPr>
              <a:t> </a:t>
            </a:r>
            <a:r>
              <a:rPr lang="en-US" sz="3200" spc="230" dirty="0" err="1">
                <a:solidFill>
                  <a:srgbClr val="FFFFFF"/>
                </a:solidFill>
                <a:latin typeface="Open Sans Italics"/>
              </a:rPr>
              <a:t>na</a:t>
            </a:r>
            <a:r>
              <a:rPr lang="en-US" sz="3200" spc="230" dirty="0">
                <a:solidFill>
                  <a:srgbClr val="FFFFFF"/>
                </a:solidFill>
                <a:latin typeface="Open Sans Italics"/>
              </a:rPr>
              <a:t> e </a:t>
            </a:r>
            <a:r>
              <a:rPr lang="en-US" sz="3200" spc="230" dirty="0" err="1">
                <a:solidFill>
                  <a:srgbClr val="FFFFFF"/>
                </a:solidFill>
                <a:latin typeface="Open Sans Italics"/>
              </a:rPr>
              <a:t>momentu</a:t>
            </a:r>
            <a:r>
              <a:rPr lang="en-US" sz="3200" spc="230" dirty="0">
                <a:solidFill>
                  <a:srgbClr val="FFFFFF"/>
                </a:solidFill>
                <a:latin typeface="Open Sans Italics"/>
              </a:rPr>
              <a:t> </a:t>
            </a:r>
            <a:r>
              <a:rPr lang="en-US" sz="3200" spc="230" dirty="0" err="1">
                <a:solidFill>
                  <a:srgbClr val="FFFFFF"/>
                </a:solidFill>
                <a:latin typeface="Open Sans Italics"/>
              </a:rPr>
              <a:t>ei</a:t>
            </a:r>
            <a:r>
              <a:rPr lang="en-US" sz="3200" spc="230" dirty="0">
                <a:solidFill>
                  <a:srgbClr val="FFFFFF"/>
                </a:solidFill>
                <a:latin typeface="Open Sans Italics"/>
              </a:rPr>
              <a:t>, </a:t>
            </a:r>
            <a:r>
              <a:rPr lang="en-US" sz="3200" spc="230" dirty="0" err="1">
                <a:solidFill>
                  <a:srgbClr val="FFFFFF"/>
                </a:solidFill>
                <a:latin typeface="Open Sans Italics"/>
              </a:rPr>
              <a:t>seguridat</a:t>
            </a:r>
            <a:r>
              <a:rPr lang="en-US" sz="3200" spc="230" dirty="0">
                <a:solidFill>
                  <a:srgbClr val="FFFFFF"/>
                </a:solidFill>
                <a:latin typeface="Open Sans Italics"/>
              </a:rPr>
              <a:t> no </a:t>
            </a:r>
            <a:r>
              <a:rPr lang="en-US" sz="3200" spc="230" dirty="0" err="1">
                <a:solidFill>
                  <a:srgbClr val="FFFFFF"/>
                </a:solidFill>
                <a:latin typeface="Open Sans Italics"/>
              </a:rPr>
              <a:t>por</a:t>
            </a:r>
            <a:r>
              <a:rPr lang="en-US" sz="3200" spc="230" dirty="0">
                <a:solidFill>
                  <a:srgbClr val="FFFFFF"/>
                </a:solidFill>
                <a:latin typeface="Open Sans Italics"/>
              </a:rPr>
              <a:t> </a:t>
            </a:r>
            <a:r>
              <a:rPr lang="en-US" sz="3200" spc="230" dirty="0" err="1">
                <a:solidFill>
                  <a:srgbClr val="FFFFFF"/>
                </a:solidFill>
                <a:latin typeface="Open Sans Italics"/>
              </a:rPr>
              <a:t>wòrdu</a:t>
            </a:r>
            <a:r>
              <a:rPr lang="en-US" sz="3200" spc="230" dirty="0">
                <a:solidFill>
                  <a:srgbClr val="FFFFFF"/>
                </a:solidFill>
                <a:latin typeface="Open Sans Italics"/>
              </a:rPr>
              <a:t> </a:t>
            </a:r>
            <a:r>
              <a:rPr lang="en-US" sz="3200" spc="230" dirty="0" err="1">
                <a:solidFill>
                  <a:srgbClr val="FFFFFF"/>
                </a:solidFill>
                <a:latin typeface="Open Sans Italics"/>
              </a:rPr>
              <a:t>garantisá</a:t>
            </a:r>
            <a:r>
              <a:rPr lang="en-US" sz="3200" spc="230" dirty="0">
                <a:solidFill>
                  <a:srgbClr val="FFFFFF"/>
                </a:solidFill>
                <a:latin typeface="Open Sans Italics"/>
              </a:rPr>
              <a:t>, </a:t>
            </a:r>
            <a:r>
              <a:rPr lang="en-US" sz="3200" spc="230" dirty="0" err="1">
                <a:solidFill>
                  <a:srgbClr val="FFFFFF"/>
                </a:solidFill>
                <a:latin typeface="Open Sans Italics"/>
              </a:rPr>
              <a:t>mester</a:t>
            </a:r>
            <a:r>
              <a:rPr lang="en-US" sz="3200" spc="230" dirty="0">
                <a:solidFill>
                  <a:srgbClr val="FFFFFF"/>
                </a:solidFill>
                <a:latin typeface="Open Sans Italics"/>
              </a:rPr>
              <a:t> di </a:t>
            </a:r>
            <a:r>
              <a:rPr lang="en-US" sz="3200" spc="230" dirty="0" err="1">
                <a:solidFill>
                  <a:srgbClr val="FFFFFF"/>
                </a:solidFill>
                <a:latin typeface="Open Sans Italics"/>
              </a:rPr>
              <a:t>protekshon</a:t>
            </a:r>
            <a:endParaRPr lang="en-US" sz="3200" spc="230" dirty="0">
              <a:solidFill>
                <a:srgbClr val="FFFFFF"/>
              </a:solidFill>
              <a:latin typeface="Open Sans Italics"/>
            </a:endParaRPr>
          </a:p>
          <a:p>
            <a:pPr algn="l">
              <a:lnSpc>
                <a:spcPts val="1960"/>
              </a:lnSpc>
            </a:pPr>
            <a:endParaRPr lang="en-US" sz="3200" spc="230" dirty="0">
              <a:solidFill>
                <a:srgbClr val="FFFFFF"/>
              </a:solidFill>
              <a:latin typeface="Open Sans Italics"/>
            </a:endParaRPr>
          </a:p>
          <a:p>
            <a:pPr algn="l">
              <a:lnSpc>
                <a:spcPts val="5040"/>
              </a:lnSpc>
            </a:pPr>
            <a:r>
              <a:rPr lang="en-US" sz="3600" spc="259" dirty="0" err="1">
                <a:solidFill>
                  <a:srgbClr val="FFFFFF"/>
                </a:solidFill>
                <a:latin typeface="Open Sans Bold"/>
              </a:rPr>
              <a:t>Inseguridat</a:t>
            </a:r>
            <a:r>
              <a:rPr lang="en-US" sz="3600" spc="259" dirty="0">
                <a:solidFill>
                  <a:srgbClr val="FFFFFF"/>
                </a:solidFill>
                <a:latin typeface="Open Sans Bold"/>
              </a:rPr>
              <a:t> </a:t>
            </a:r>
            <a:r>
              <a:rPr lang="en-US" sz="3600" spc="259" dirty="0" err="1">
                <a:solidFill>
                  <a:srgbClr val="FFFFFF"/>
                </a:solidFill>
                <a:latin typeface="Open Sans Bold"/>
              </a:rPr>
              <a:t>struktural</a:t>
            </a:r>
            <a:endParaRPr lang="en-US" sz="3600" spc="259" dirty="0">
              <a:solidFill>
                <a:srgbClr val="FFFFFF"/>
              </a:solidFill>
              <a:latin typeface="Open Sans Bold"/>
            </a:endParaRPr>
          </a:p>
          <a:p>
            <a:pPr algn="l">
              <a:lnSpc>
                <a:spcPts val="4480"/>
              </a:lnSpc>
            </a:pPr>
            <a:r>
              <a:rPr lang="en-US" sz="3200" spc="230" dirty="0">
                <a:solidFill>
                  <a:srgbClr val="FFFFFF"/>
                </a:solidFill>
                <a:latin typeface="Open Sans Italics"/>
              </a:rPr>
              <a:t>Tin </a:t>
            </a:r>
            <a:r>
              <a:rPr lang="en-US" sz="3200" spc="230" dirty="0" err="1">
                <a:solidFill>
                  <a:srgbClr val="FFFFFF"/>
                </a:solidFill>
                <a:latin typeface="Open Sans Italics"/>
              </a:rPr>
              <a:t>situashonnan</a:t>
            </a:r>
            <a:r>
              <a:rPr lang="en-US" sz="3200" spc="230" dirty="0">
                <a:solidFill>
                  <a:srgbClr val="FFFFFF"/>
                </a:solidFill>
                <a:latin typeface="Open Sans Italics"/>
              </a:rPr>
              <a:t> </a:t>
            </a:r>
            <a:r>
              <a:rPr lang="en-US" sz="3200" spc="230" dirty="0" err="1">
                <a:solidFill>
                  <a:srgbClr val="FFFFFF"/>
                </a:solidFill>
                <a:latin typeface="Open Sans Italics"/>
              </a:rPr>
              <a:t>òf</a:t>
            </a:r>
            <a:r>
              <a:rPr lang="en-US" sz="3200" spc="230" dirty="0">
                <a:solidFill>
                  <a:srgbClr val="FFFFFF"/>
                </a:solidFill>
                <a:latin typeface="Open Sans Italics"/>
              </a:rPr>
              <a:t> </a:t>
            </a:r>
            <a:r>
              <a:rPr lang="en-US" sz="3200" spc="230" dirty="0" err="1">
                <a:solidFill>
                  <a:srgbClr val="FFFFFF"/>
                </a:solidFill>
                <a:latin typeface="Open Sans Italics"/>
              </a:rPr>
              <a:t>violensha</a:t>
            </a:r>
            <a:r>
              <a:rPr lang="en-US" sz="3200" spc="230" dirty="0">
                <a:solidFill>
                  <a:srgbClr val="FFFFFF"/>
                </a:solidFill>
                <a:latin typeface="Open Sans Italics"/>
              </a:rPr>
              <a:t> </a:t>
            </a:r>
            <a:r>
              <a:rPr lang="en-US" sz="3200" spc="230" dirty="0" err="1">
                <a:solidFill>
                  <a:srgbClr val="FFFFFF"/>
                </a:solidFill>
                <a:latin typeface="Open Sans Italics"/>
              </a:rPr>
              <a:t>insigur</a:t>
            </a:r>
            <a:r>
              <a:rPr lang="en-US" sz="3200" spc="230" dirty="0">
                <a:solidFill>
                  <a:srgbClr val="FFFFFF"/>
                </a:solidFill>
                <a:latin typeface="Open Sans Italics"/>
              </a:rPr>
              <a:t> </a:t>
            </a:r>
            <a:r>
              <a:rPr lang="en-US" sz="3200" spc="230" dirty="0" err="1">
                <a:solidFill>
                  <a:srgbClr val="FFFFFF"/>
                </a:solidFill>
                <a:latin typeface="Open Sans Italics"/>
              </a:rPr>
              <a:t>konstantemente</a:t>
            </a:r>
            <a:r>
              <a:rPr lang="en-US" sz="3200" spc="230" dirty="0">
                <a:solidFill>
                  <a:srgbClr val="FFFFFF"/>
                </a:solidFill>
                <a:latin typeface="Open Sans Italics"/>
              </a:rPr>
              <a:t> </a:t>
            </a:r>
            <a:r>
              <a:rPr lang="en-US" sz="3200" spc="230" dirty="0" err="1">
                <a:solidFill>
                  <a:srgbClr val="FFFFFF"/>
                </a:solidFill>
                <a:latin typeface="Open Sans Italics"/>
              </a:rPr>
              <a:t>òf</a:t>
            </a:r>
            <a:r>
              <a:rPr lang="en-US" sz="3200" spc="230" dirty="0">
                <a:solidFill>
                  <a:srgbClr val="FFFFFF"/>
                </a:solidFill>
                <a:latin typeface="Open Sans Italics"/>
              </a:rPr>
              <a:t> </a:t>
            </a:r>
            <a:r>
              <a:rPr lang="en-US" sz="3200" spc="230" dirty="0" err="1">
                <a:solidFill>
                  <a:srgbClr val="FFFFFF"/>
                </a:solidFill>
                <a:latin typeface="Open Sans Italics"/>
              </a:rPr>
              <a:t>ku</a:t>
            </a:r>
            <a:r>
              <a:rPr lang="en-US" sz="3200" spc="230" dirty="0">
                <a:solidFill>
                  <a:srgbClr val="FFFFFF"/>
                </a:solidFill>
                <a:latin typeface="Open Sans Italics"/>
              </a:rPr>
              <a:t> ta </a:t>
            </a:r>
            <a:r>
              <a:rPr lang="en-US" sz="3200" spc="230" dirty="0" err="1">
                <a:solidFill>
                  <a:srgbClr val="FFFFFF"/>
                </a:solidFill>
                <a:latin typeface="Open Sans Italics"/>
              </a:rPr>
              <a:t>keda</a:t>
            </a:r>
            <a:r>
              <a:rPr lang="en-US" sz="3200" spc="230" dirty="0">
                <a:solidFill>
                  <a:srgbClr val="FFFFFF"/>
                </a:solidFill>
                <a:latin typeface="Open Sans Italics"/>
              </a:rPr>
              <a:t> </a:t>
            </a:r>
            <a:r>
              <a:rPr lang="en-US" sz="3200" spc="230" dirty="0" err="1">
                <a:solidFill>
                  <a:srgbClr val="FFFFFF"/>
                </a:solidFill>
                <a:latin typeface="Open Sans Italics"/>
              </a:rPr>
              <a:t>ripití</a:t>
            </a:r>
            <a:endParaRPr lang="en-US" sz="3200" spc="230" dirty="0">
              <a:solidFill>
                <a:srgbClr val="FFFFFF"/>
              </a:solidFill>
              <a:latin typeface="Open Sans Italics"/>
            </a:endParaRPr>
          </a:p>
          <a:p>
            <a:pPr algn="l">
              <a:lnSpc>
                <a:spcPts val="1679"/>
              </a:lnSpc>
            </a:pPr>
            <a:endParaRPr lang="en-US" sz="3200" spc="230" dirty="0">
              <a:solidFill>
                <a:srgbClr val="FFFFFF"/>
              </a:solidFill>
              <a:latin typeface="Open Sans Italics"/>
            </a:endParaRPr>
          </a:p>
          <a:p>
            <a:pPr algn="l">
              <a:lnSpc>
                <a:spcPts val="5040"/>
              </a:lnSpc>
            </a:pPr>
            <a:r>
              <a:rPr lang="en-US" sz="3600" spc="259" dirty="0" err="1">
                <a:solidFill>
                  <a:srgbClr val="FFFFFF"/>
                </a:solidFill>
                <a:latin typeface="Open Sans Bold"/>
              </a:rPr>
              <a:t>Dibulga</a:t>
            </a:r>
            <a:r>
              <a:rPr lang="en-US" sz="3600" spc="259" dirty="0">
                <a:solidFill>
                  <a:srgbClr val="FFFFFF"/>
                </a:solidFill>
                <a:latin typeface="Open Sans Bold"/>
              </a:rPr>
              <a:t> / disclosure / </a:t>
            </a:r>
            <a:r>
              <a:rPr lang="en-US" sz="3600" spc="259" dirty="0" err="1">
                <a:solidFill>
                  <a:srgbClr val="FFFFFF"/>
                </a:solidFill>
                <a:latin typeface="Open Sans Bold"/>
              </a:rPr>
              <a:t>onthulling</a:t>
            </a:r>
            <a:endParaRPr lang="en-US" sz="3600" spc="259" dirty="0">
              <a:solidFill>
                <a:srgbClr val="FFFFFF"/>
              </a:solidFill>
              <a:latin typeface="Open Sans Bold"/>
            </a:endParaRPr>
          </a:p>
          <a:p>
            <a:pPr algn="l">
              <a:lnSpc>
                <a:spcPts val="4480"/>
              </a:lnSpc>
            </a:pPr>
            <a:r>
              <a:rPr lang="en-US" sz="3200" spc="230" dirty="0">
                <a:solidFill>
                  <a:srgbClr val="FFFFFF"/>
                </a:solidFill>
                <a:latin typeface="Open Sans Italics"/>
              </a:rPr>
              <a:t>Persona(nan) </a:t>
            </a:r>
            <a:r>
              <a:rPr lang="en-US" sz="3200" spc="230" dirty="0" err="1">
                <a:solidFill>
                  <a:srgbClr val="FFFFFF"/>
                </a:solidFill>
                <a:latin typeface="Open Sans Italics"/>
              </a:rPr>
              <a:t>enbolbi</a:t>
            </a:r>
            <a:r>
              <a:rPr lang="en-US" sz="3200" spc="230" dirty="0">
                <a:solidFill>
                  <a:srgbClr val="FFFFFF"/>
                </a:solidFill>
                <a:latin typeface="Open Sans Italics"/>
              </a:rPr>
              <a:t> ta </a:t>
            </a:r>
            <a:r>
              <a:rPr lang="en-US" sz="3200" spc="230" dirty="0" err="1">
                <a:solidFill>
                  <a:srgbClr val="FFFFFF"/>
                </a:solidFill>
                <a:latin typeface="Open Sans Italics"/>
              </a:rPr>
              <a:t>dibulga</a:t>
            </a:r>
            <a:r>
              <a:rPr lang="en-US" sz="3200" spc="230" dirty="0">
                <a:solidFill>
                  <a:srgbClr val="FFFFFF"/>
                </a:solidFill>
                <a:latin typeface="Open Sans Italics"/>
              </a:rPr>
              <a:t> </a:t>
            </a:r>
            <a:r>
              <a:rPr lang="en-US" sz="3200" spc="230" dirty="0" err="1">
                <a:solidFill>
                  <a:srgbClr val="FFFFFF"/>
                </a:solidFill>
                <a:latin typeface="Open Sans Italics"/>
              </a:rPr>
              <a:t>informashon</a:t>
            </a:r>
            <a:endParaRPr lang="en-US" sz="3200" spc="230" dirty="0">
              <a:solidFill>
                <a:srgbClr val="FFFFFF"/>
              </a:solidFill>
              <a:latin typeface="Open Sans Italics"/>
            </a:endParaRPr>
          </a:p>
          <a:p>
            <a:pPr algn="l">
              <a:lnSpc>
                <a:spcPts val="4480"/>
              </a:lnSpc>
            </a:pPr>
            <a:endParaRPr lang="en-US" sz="3200" spc="230" dirty="0">
              <a:solidFill>
                <a:srgbClr val="FFFFFF"/>
              </a:solidFill>
              <a:latin typeface="Open Sans Itali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10543"/>
            <a:chOff x="0" y="0"/>
            <a:chExt cx="4882467" cy="740225"/>
          </a:xfrm>
        </p:grpSpPr>
        <p:sp>
          <p:nvSpPr>
            <p:cNvPr id="3" name="Freeform 3"/>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PASO 1</a:t>
            </a:r>
          </a:p>
        </p:txBody>
      </p:sp>
      <p:sp>
        <p:nvSpPr>
          <p:cNvPr id="6" name="Freeform 6"/>
          <p:cNvSpPr/>
          <p:nvPr/>
        </p:nvSpPr>
        <p:spPr>
          <a:xfrm>
            <a:off x="1028700" y="4706713"/>
            <a:ext cx="3296299" cy="3296299"/>
          </a:xfrm>
          <a:custGeom>
            <a:avLst/>
            <a:gdLst/>
            <a:ahLst/>
            <a:cxnLst/>
            <a:rect l="l" t="t" r="r" b="b"/>
            <a:pathLst>
              <a:path w="3296299" h="3296299">
                <a:moveTo>
                  <a:pt x="0" y="0"/>
                </a:moveTo>
                <a:lnTo>
                  <a:pt x="3296299" y="0"/>
                </a:lnTo>
                <a:lnTo>
                  <a:pt x="3296299" y="3296299"/>
                </a:lnTo>
                <a:lnTo>
                  <a:pt x="0" y="3296299"/>
                </a:lnTo>
                <a:lnTo>
                  <a:pt x="0" y="0"/>
                </a:lnTo>
                <a:close/>
              </a:path>
            </a:pathLst>
          </a:custGeom>
          <a:blipFill>
            <a:blip r:embed="rId2"/>
            <a:stretch>
              <a:fillRect/>
            </a:stretch>
          </a:blipFill>
        </p:spPr>
        <p:txBody>
          <a:bodyPr/>
          <a:lstStyle/>
          <a:p>
            <a:endParaRPr lang="en-GB"/>
          </a:p>
        </p:txBody>
      </p:sp>
      <p:sp>
        <p:nvSpPr>
          <p:cNvPr id="7" name="TextBox 7"/>
          <p:cNvSpPr txBox="1"/>
          <p:nvPr/>
        </p:nvSpPr>
        <p:spPr>
          <a:xfrm>
            <a:off x="5472962" y="5729080"/>
            <a:ext cx="13474725" cy="1127740"/>
          </a:xfrm>
          <a:prstGeom prst="rect">
            <a:avLst/>
          </a:prstGeom>
        </p:spPr>
        <p:txBody>
          <a:bodyPr lIns="0" tIns="0" rIns="0" bIns="0" rtlCol="0" anchor="t">
            <a:spAutoFit/>
          </a:bodyPr>
          <a:lstStyle/>
          <a:p>
            <a:pPr algn="l">
              <a:lnSpc>
                <a:spcPts val="9241"/>
              </a:lnSpc>
              <a:spcBef>
                <a:spcPct val="0"/>
              </a:spcBef>
            </a:pPr>
            <a:r>
              <a:rPr lang="en-US" sz="6600">
                <a:solidFill>
                  <a:srgbClr val="000000"/>
                </a:solidFill>
                <a:latin typeface="Open Sans Bold"/>
              </a:rPr>
              <a:t>Traha un lista di e señalnan </a:t>
            </a:r>
          </a:p>
        </p:txBody>
      </p:sp>
      <p:sp>
        <p:nvSpPr>
          <p:cNvPr id="8" name="Freeform 8"/>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10543"/>
            <a:chOff x="0" y="0"/>
            <a:chExt cx="4882467" cy="740225"/>
          </a:xfrm>
        </p:grpSpPr>
        <p:sp>
          <p:nvSpPr>
            <p:cNvPr id="3" name="Freeform 3"/>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415739"/>
            <a:ext cx="13331337" cy="2066927"/>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KASO PA PRAKTIKÁ - 1A</a:t>
            </a:r>
          </a:p>
          <a:p>
            <a:pPr algn="l">
              <a:lnSpc>
                <a:spcPts val="8399"/>
              </a:lnSpc>
            </a:pPr>
            <a:r>
              <a:rPr lang="en-US" sz="5999">
                <a:solidFill>
                  <a:srgbClr val="FFFFFF"/>
                </a:solidFill>
                <a:latin typeface="Open Sans Bold"/>
              </a:rPr>
              <a:t>E PROMÉ KONTAKTO</a:t>
            </a:r>
          </a:p>
        </p:txBody>
      </p:sp>
      <p:sp>
        <p:nvSpPr>
          <p:cNvPr id="6" name="TextBox 6"/>
          <p:cNvSpPr txBox="1"/>
          <p:nvPr/>
        </p:nvSpPr>
        <p:spPr>
          <a:xfrm>
            <a:off x="1028700" y="3782735"/>
            <a:ext cx="16230600" cy="5080635"/>
          </a:xfrm>
          <a:prstGeom prst="rect">
            <a:avLst/>
          </a:prstGeom>
        </p:spPr>
        <p:txBody>
          <a:bodyPr lIns="0" tIns="0" rIns="0" bIns="0" rtlCol="0" anchor="t">
            <a:spAutoFit/>
          </a:bodyPr>
          <a:lstStyle/>
          <a:p>
            <a:pPr algn="l">
              <a:lnSpc>
                <a:spcPts val="5039"/>
              </a:lnSpc>
              <a:spcBef>
                <a:spcPct val="0"/>
              </a:spcBef>
            </a:pPr>
            <a:r>
              <a:rPr lang="en-US" sz="3599">
                <a:solidFill>
                  <a:srgbClr val="000000"/>
                </a:solidFill>
                <a:latin typeface="Open Sans"/>
              </a:rPr>
              <a:t>Brenda, 39 aña di edat, ta yega serka su dòkter di kas nobo. Wikènt pasá el a slep kai i awor su skouder i su wea di funchi ta hasi doló. Ora dòkter ta sigui puntra, Brenda ta konta ku el a bebe un par di biña. E dianan tras di lomba, Brenda tabatin hopi molèster. Awor ta djárason. Pasobra el a pensa ku e doló lo disparsé di mes i e tabata drùk ku su trabou, Brenda no por a traha un sita mas trempan. Ora dòkter ta bolbe puntra, Brenda ta bisa ku e ta drumi hopi malu i ku e lo ke algun remedi pa esaki. Brenda ta parse bou di preshon. E ta mustra hopi kansá i tenso. Brenda ta papia lihé i nèrvioso.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10543"/>
            <a:chOff x="0" y="0"/>
            <a:chExt cx="4882467" cy="740225"/>
          </a:xfrm>
        </p:grpSpPr>
        <p:sp>
          <p:nvSpPr>
            <p:cNvPr id="3" name="Freeform 3"/>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415739"/>
            <a:ext cx="16230600" cy="2066927"/>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KONTINUASHON - KASO PA PRAKTIKÁ - 1A</a:t>
            </a:r>
          </a:p>
          <a:p>
            <a:pPr algn="l">
              <a:lnSpc>
                <a:spcPts val="8399"/>
              </a:lnSpc>
            </a:pPr>
            <a:r>
              <a:rPr lang="en-US" sz="5999">
                <a:solidFill>
                  <a:srgbClr val="FFFFFF"/>
                </a:solidFill>
                <a:latin typeface="Open Sans Bold"/>
              </a:rPr>
              <a:t>E PROMÉ KONTAKTO</a:t>
            </a:r>
          </a:p>
        </p:txBody>
      </p:sp>
      <p:sp>
        <p:nvSpPr>
          <p:cNvPr id="6" name="TextBox 6"/>
          <p:cNvSpPr txBox="1"/>
          <p:nvPr/>
        </p:nvSpPr>
        <p:spPr>
          <a:xfrm>
            <a:off x="1028700" y="3998068"/>
            <a:ext cx="16230600" cy="4425316"/>
          </a:xfrm>
          <a:prstGeom prst="rect">
            <a:avLst/>
          </a:prstGeom>
        </p:spPr>
        <p:txBody>
          <a:bodyPr lIns="0" tIns="0" rIns="0" bIns="0" rtlCol="0" anchor="t">
            <a:spAutoFit/>
          </a:bodyPr>
          <a:lstStyle/>
          <a:p>
            <a:pPr marL="777238" lvl="1" indent="-388619" algn="l">
              <a:lnSpc>
                <a:spcPts val="7199"/>
              </a:lnSpc>
              <a:buFont typeface="Arial"/>
              <a:buChar char="•"/>
            </a:pPr>
            <a:r>
              <a:rPr lang="en-US" sz="3599">
                <a:solidFill>
                  <a:srgbClr val="000000"/>
                </a:solidFill>
                <a:latin typeface="Open Sans"/>
              </a:rPr>
              <a:t>Bo tin preokupashon? Si ta asina, kiko ta preokupá bo?</a:t>
            </a:r>
          </a:p>
          <a:p>
            <a:pPr marL="777238" lvl="1" indent="-388619" algn="l">
              <a:lnSpc>
                <a:spcPts val="7199"/>
              </a:lnSpc>
              <a:buFont typeface="Arial"/>
              <a:buChar char="•"/>
            </a:pPr>
            <a:r>
              <a:rPr lang="en-US" sz="3599">
                <a:solidFill>
                  <a:srgbClr val="000000"/>
                </a:solidFill>
                <a:latin typeface="Open Sans"/>
              </a:rPr>
              <a:t>Lo bo kuminsá e Kódigo di Protekshon?</a:t>
            </a:r>
          </a:p>
          <a:p>
            <a:pPr marL="777238" lvl="1" indent="-388619" algn="l">
              <a:lnSpc>
                <a:spcPts val="7199"/>
              </a:lnSpc>
              <a:buFont typeface="Arial"/>
              <a:buChar char="•"/>
            </a:pPr>
            <a:r>
              <a:rPr lang="en-US" sz="3599">
                <a:solidFill>
                  <a:srgbClr val="000000"/>
                </a:solidFill>
                <a:latin typeface="Open Sans"/>
              </a:rPr>
              <a:t>Kiko abo lo / mester hasi komo dòkter di kas?</a:t>
            </a:r>
          </a:p>
          <a:p>
            <a:pPr marL="777238" lvl="1" indent="-388619" algn="l">
              <a:lnSpc>
                <a:spcPts val="7199"/>
              </a:lnSpc>
              <a:buFont typeface="Arial"/>
              <a:buChar char="•"/>
            </a:pPr>
            <a:r>
              <a:rPr lang="en-US" sz="3599">
                <a:solidFill>
                  <a:srgbClr val="000000"/>
                </a:solidFill>
                <a:latin typeface="Open Sans"/>
              </a:rPr>
              <a:t>Kiko abo por hasi for di bo profeshon, teniendo kuenta ku e señalnan di Brenda?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0119" y="3606042"/>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l="-70900" r="-4524"/>
            </a:stretch>
          </a:blipFill>
        </p:spPr>
        <p:txBody>
          <a:bodyPr/>
          <a:lstStyle/>
          <a:p>
            <a:endParaRPr lang="en-GB"/>
          </a:p>
        </p:txBody>
      </p:sp>
      <p:sp>
        <p:nvSpPr>
          <p:cNvPr id="9" name="TextBox 9"/>
          <p:cNvSpPr txBox="1"/>
          <p:nvPr/>
        </p:nvSpPr>
        <p:spPr>
          <a:xfrm>
            <a:off x="1028700" y="1161391"/>
            <a:ext cx="9996178"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INTRODUSÍ BO MES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0119" y="3606042"/>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61686" b="-23131"/>
            </a:stretch>
          </a:blipFill>
        </p:spPr>
        <p:txBody>
          <a:bodyPr/>
          <a:lstStyle/>
          <a:p>
            <a:endParaRPr lang="en-GB"/>
          </a:p>
        </p:txBody>
      </p:sp>
      <p:sp>
        <p:nvSpPr>
          <p:cNvPr id="9" name="TextBox 9"/>
          <p:cNvSpPr txBox="1"/>
          <p:nvPr/>
        </p:nvSpPr>
        <p:spPr>
          <a:xfrm>
            <a:off x="1028700" y="505746"/>
            <a:ext cx="17564100" cy="2126031"/>
          </a:xfrm>
          <a:prstGeom prst="rect">
            <a:avLst/>
          </a:prstGeom>
        </p:spPr>
        <p:txBody>
          <a:bodyPr wrap="square" lIns="0" tIns="0" rIns="0" bIns="0" rtlCol="0" anchor="t">
            <a:spAutoFit/>
          </a:bodyPr>
          <a:lstStyle/>
          <a:p>
            <a:pPr algn="l">
              <a:lnSpc>
                <a:spcPts val="10799"/>
              </a:lnSpc>
            </a:pPr>
            <a:r>
              <a:rPr lang="en-US" sz="3600" dirty="0">
                <a:solidFill>
                  <a:srgbClr val="FFFFFF"/>
                </a:solidFill>
                <a:latin typeface="Open Sans Bold"/>
              </a:rPr>
              <a:t>KINDCHECK</a:t>
            </a:r>
          </a:p>
          <a:p>
            <a:pPr algn="l">
              <a:lnSpc>
                <a:spcPts val="6480"/>
              </a:lnSpc>
            </a:pPr>
            <a:r>
              <a:rPr lang="en-US" sz="3500" dirty="0" err="1">
                <a:solidFill>
                  <a:srgbClr val="FFFFFF"/>
                </a:solidFill>
                <a:latin typeface="Open Sans Bold"/>
              </a:rPr>
              <a:t>Preokupashon</a:t>
            </a:r>
            <a:r>
              <a:rPr lang="en-US" sz="3500" dirty="0">
                <a:solidFill>
                  <a:srgbClr val="FFFFFF"/>
                </a:solidFill>
                <a:latin typeface="Open Sans Bold"/>
              </a:rPr>
              <a:t> </a:t>
            </a:r>
            <a:r>
              <a:rPr lang="en-US" sz="3500" dirty="0" err="1">
                <a:solidFill>
                  <a:srgbClr val="FFFFFF"/>
                </a:solidFill>
                <a:latin typeface="Open Sans Bold"/>
              </a:rPr>
              <a:t>tokante</a:t>
            </a:r>
            <a:r>
              <a:rPr lang="en-US" sz="3500" dirty="0">
                <a:solidFill>
                  <a:srgbClr val="FFFFFF"/>
                </a:solidFill>
                <a:latin typeface="Open Sans Bold"/>
              </a:rPr>
              <a:t> un </a:t>
            </a:r>
            <a:r>
              <a:rPr lang="en-US" sz="3500" dirty="0" err="1">
                <a:solidFill>
                  <a:srgbClr val="FFFFFF"/>
                </a:solidFill>
                <a:latin typeface="Open Sans Bold"/>
              </a:rPr>
              <a:t>mucha</a:t>
            </a:r>
            <a:r>
              <a:rPr lang="en-US" sz="3500" dirty="0">
                <a:solidFill>
                  <a:srgbClr val="FFFFFF"/>
                </a:solidFill>
                <a:latin typeface="Open Sans Bold"/>
              </a:rPr>
              <a:t> </a:t>
            </a:r>
            <a:r>
              <a:rPr lang="en-US" sz="3500" dirty="0" err="1">
                <a:solidFill>
                  <a:srgbClr val="FFFFFF"/>
                </a:solidFill>
                <a:latin typeface="Open Sans Bold"/>
              </a:rPr>
              <a:t>òf</a:t>
            </a:r>
            <a:r>
              <a:rPr lang="en-US" sz="3500" dirty="0">
                <a:solidFill>
                  <a:srgbClr val="FFFFFF"/>
                </a:solidFill>
                <a:latin typeface="Open Sans Bold"/>
              </a:rPr>
              <a:t> </a:t>
            </a:r>
            <a:r>
              <a:rPr lang="en-US" sz="3500" dirty="0" err="1">
                <a:solidFill>
                  <a:srgbClr val="FFFFFF"/>
                </a:solidFill>
                <a:latin typeface="Open Sans Bold"/>
              </a:rPr>
              <a:t>hóben</a:t>
            </a:r>
            <a:r>
              <a:rPr lang="en-US" sz="3500" dirty="0">
                <a:solidFill>
                  <a:srgbClr val="FFFFFF"/>
                </a:solidFill>
                <a:latin typeface="Open Sans Bold"/>
              </a:rPr>
              <a:t> </a:t>
            </a:r>
            <a:r>
              <a:rPr lang="en-US" sz="3500" dirty="0" err="1">
                <a:solidFill>
                  <a:srgbClr val="FFFFFF"/>
                </a:solidFill>
                <a:latin typeface="Open Sans Bold"/>
              </a:rPr>
              <a:t>basá</a:t>
            </a:r>
            <a:r>
              <a:rPr lang="en-US" sz="3500" dirty="0">
                <a:solidFill>
                  <a:srgbClr val="FFFFFF"/>
                </a:solidFill>
                <a:latin typeface="Open Sans Bold"/>
              </a:rPr>
              <a:t> </a:t>
            </a:r>
            <a:r>
              <a:rPr lang="en-US" sz="3500" dirty="0" err="1">
                <a:solidFill>
                  <a:srgbClr val="FFFFFF"/>
                </a:solidFill>
                <a:latin typeface="Open Sans Bold"/>
              </a:rPr>
              <a:t>riba</a:t>
            </a:r>
            <a:r>
              <a:rPr lang="en-US" sz="3500" dirty="0">
                <a:solidFill>
                  <a:srgbClr val="FFFFFF"/>
                </a:solidFill>
                <a:latin typeface="Open Sans Bold"/>
              </a:rPr>
              <a:t> </a:t>
            </a:r>
            <a:r>
              <a:rPr lang="en-US" sz="3500" dirty="0" err="1">
                <a:solidFill>
                  <a:srgbClr val="FFFFFF"/>
                </a:solidFill>
                <a:latin typeface="Open Sans Bold"/>
              </a:rPr>
              <a:t>informashon</a:t>
            </a:r>
            <a:r>
              <a:rPr lang="en-US" sz="3500" dirty="0">
                <a:solidFill>
                  <a:srgbClr val="FFFFFF"/>
                </a:solidFill>
                <a:latin typeface="Open Sans Bold"/>
              </a:rPr>
              <a:t> di e mayor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810543"/>
            <a:chOff x="0" y="0"/>
            <a:chExt cx="4882467" cy="740225"/>
          </a:xfrm>
        </p:grpSpPr>
        <p:sp>
          <p:nvSpPr>
            <p:cNvPr id="3" name="Freeform 3"/>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415739"/>
            <a:ext cx="13331337" cy="2066927"/>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KASO PA PRAKTIKÁ - 1B</a:t>
            </a:r>
          </a:p>
          <a:p>
            <a:pPr algn="l">
              <a:lnSpc>
                <a:spcPts val="8399"/>
              </a:lnSpc>
            </a:pPr>
            <a:r>
              <a:rPr lang="en-US" sz="5999">
                <a:solidFill>
                  <a:srgbClr val="FFFFFF"/>
                </a:solidFill>
                <a:latin typeface="Open Sans Bold"/>
              </a:rPr>
              <a:t>E PROMÉ KONTAKTO</a:t>
            </a:r>
          </a:p>
        </p:txBody>
      </p:sp>
      <p:sp>
        <p:nvSpPr>
          <p:cNvPr id="6" name="TextBox 6"/>
          <p:cNvSpPr txBox="1"/>
          <p:nvPr/>
        </p:nvSpPr>
        <p:spPr>
          <a:xfrm>
            <a:off x="1143000" y="3514276"/>
            <a:ext cx="16230600" cy="6356985"/>
          </a:xfrm>
          <a:prstGeom prst="rect">
            <a:avLst/>
          </a:prstGeom>
        </p:spPr>
        <p:txBody>
          <a:bodyPr lIns="0" tIns="0" rIns="0" bIns="0" rtlCol="0" anchor="t">
            <a:spAutoFit/>
          </a:bodyPr>
          <a:lstStyle/>
          <a:p>
            <a:pPr algn="l">
              <a:lnSpc>
                <a:spcPts val="5039"/>
              </a:lnSpc>
              <a:spcBef>
                <a:spcPct val="0"/>
              </a:spcBef>
            </a:pPr>
            <a:r>
              <a:rPr lang="en-US" sz="3599" dirty="0">
                <a:solidFill>
                  <a:srgbClr val="000000"/>
                </a:solidFill>
                <a:latin typeface="Open Sans"/>
              </a:rPr>
              <a:t>Ora </a:t>
            </a:r>
            <a:r>
              <a:rPr lang="en-US" sz="3599" dirty="0" err="1">
                <a:solidFill>
                  <a:srgbClr val="000000"/>
                </a:solidFill>
                <a:latin typeface="Open Sans"/>
              </a:rPr>
              <a:t>dòkter</a:t>
            </a:r>
            <a:r>
              <a:rPr lang="en-US" sz="3599" dirty="0">
                <a:solidFill>
                  <a:srgbClr val="000000"/>
                </a:solidFill>
                <a:latin typeface="Open Sans"/>
              </a:rPr>
              <a:t> ta </a:t>
            </a:r>
            <a:r>
              <a:rPr lang="en-US" sz="3599" dirty="0" err="1">
                <a:solidFill>
                  <a:srgbClr val="000000"/>
                </a:solidFill>
                <a:latin typeface="Open Sans"/>
              </a:rPr>
              <a:t>persistí</a:t>
            </a:r>
            <a:r>
              <a:rPr lang="en-US" sz="3599" dirty="0">
                <a:solidFill>
                  <a:srgbClr val="000000"/>
                </a:solidFill>
                <a:latin typeface="Open Sans"/>
              </a:rPr>
              <a:t>, ta parse </a:t>
            </a:r>
            <a:r>
              <a:rPr lang="en-US" sz="3599" dirty="0" err="1">
                <a:solidFill>
                  <a:srgbClr val="000000"/>
                </a:solidFill>
                <a:latin typeface="Open Sans"/>
              </a:rPr>
              <a:t>ku</a:t>
            </a:r>
            <a:r>
              <a:rPr lang="en-US" sz="3599" dirty="0">
                <a:solidFill>
                  <a:srgbClr val="000000"/>
                </a:solidFill>
                <a:latin typeface="Open Sans"/>
              </a:rPr>
              <a:t> Brenda ta mama di dos </a:t>
            </a:r>
            <a:r>
              <a:rPr lang="en-US" sz="3599" dirty="0" err="1">
                <a:solidFill>
                  <a:srgbClr val="000000"/>
                </a:solidFill>
                <a:latin typeface="Open Sans"/>
              </a:rPr>
              <a:t>yu</a:t>
            </a:r>
            <a:r>
              <a:rPr lang="en-US" sz="3599" dirty="0">
                <a:solidFill>
                  <a:srgbClr val="000000"/>
                </a:solidFill>
                <a:latin typeface="Open Sans"/>
              </a:rPr>
              <a:t>: Misha (12) </a:t>
            </a:r>
            <a:r>
              <a:rPr lang="en-US" sz="3599" dirty="0" err="1">
                <a:solidFill>
                  <a:srgbClr val="000000"/>
                </a:solidFill>
                <a:latin typeface="Open Sans"/>
              </a:rPr>
              <a:t>i</a:t>
            </a:r>
            <a:r>
              <a:rPr lang="en-US" sz="3599" dirty="0">
                <a:solidFill>
                  <a:srgbClr val="000000"/>
                </a:solidFill>
                <a:latin typeface="Open Sans"/>
              </a:rPr>
              <a:t> Jerson (8). E ta </a:t>
            </a:r>
            <a:r>
              <a:rPr lang="en-US" sz="3599" dirty="0" err="1">
                <a:solidFill>
                  <a:srgbClr val="000000"/>
                </a:solidFill>
                <a:latin typeface="Open Sans"/>
              </a:rPr>
              <a:t>biba</a:t>
            </a:r>
            <a:r>
              <a:rPr lang="en-US" sz="3599" dirty="0">
                <a:solidFill>
                  <a:srgbClr val="000000"/>
                </a:solidFill>
                <a:latin typeface="Open Sans"/>
              </a:rPr>
              <a:t> </a:t>
            </a:r>
            <a:r>
              <a:rPr lang="en-US" sz="3599" dirty="0" err="1">
                <a:solidFill>
                  <a:srgbClr val="000000"/>
                </a:solidFill>
                <a:latin typeface="Open Sans"/>
              </a:rPr>
              <a:t>ku</a:t>
            </a:r>
            <a:r>
              <a:rPr lang="en-US" sz="3599" dirty="0">
                <a:solidFill>
                  <a:srgbClr val="000000"/>
                </a:solidFill>
                <a:latin typeface="Open Sans"/>
              </a:rPr>
              <a:t> nan den un </a:t>
            </a:r>
            <a:r>
              <a:rPr lang="en-US" sz="3599" dirty="0" err="1">
                <a:solidFill>
                  <a:srgbClr val="000000"/>
                </a:solidFill>
                <a:latin typeface="Open Sans"/>
              </a:rPr>
              <a:t>apartamento</a:t>
            </a:r>
            <a:r>
              <a:rPr lang="en-US" sz="3599" dirty="0">
                <a:solidFill>
                  <a:srgbClr val="000000"/>
                </a:solidFill>
                <a:latin typeface="Open Sans"/>
              </a:rPr>
              <a:t> </a:t>
            </a:r>
            <a:r>
              <a:rPr lang="en-US" sz="3599" dirty="0" err="1">
                <a:solidFill>
                  <a:srgbClr val="000000"/>
                </a:solidFill>
                <a:latin typeface="Open Sans"/>
              </a:rPr>
              <a:t>chikitu</a:t>
            </a:r>
            <a:r>
              <a:rPr lang="en-US" sz="3599" dirty="0">
                <a:solidFill>
                  <a:srgbClr val="000000"/>
                </a:solidFill>
                <a:latin typeface="Open Sans"/>
              </a:rPr>
              <a:t>. Brenda </a:t>
            </a:r>
            <a:r>
              <a:rPr lang="en-US" sz="3599" dirty="0" err="1">
                <a:solidFill>
                  <a:srgbClr val="000000"/>
                </a:solidFill>
                <a:latin typeface="Open Sans"/>
              </a:rPr>
              <a:t>i</a:t>
            </a:r>
            <a:r>
              <a:rPr lang="en-US" sz="3599" dirty="0">
                <a:solidFill>
                  <a:srgbClr val="000000"/>
                </a:solidFill>
                <a:latin typeface="Open Sans"/>
              </a:rPr>
              <a:t> </a:t>
            </a:r>
            <a:r>
              <a:rPr lang="en-US" sz="3599" dirty="0" err="1">
                <a:solidFill>
                  <a:srgbClr val="000000"/>
                </a:solidFill>
                <a:latin typeface="Open Sans"/>
              </a:rPr>
              <a:t>su</a:t>
            </a:r>
            <a:r>
              <a:rPr lang="en-US" sz="3599" dirty="0">
                <a:solidFill>
                  <a:srgbClr val="000000"/>
                </a:solidFill>
                <a:latin typeface="Open Sans"/>
              </a:rPr>
              <a:t> </a:t>
            </a:r>
            <a:r>
              <a:rPr lang="en-US" sz="3599" dirty="0" err="1">
                <a:solidFill>
                  <a:srgbClr val="000000"/>
                </a:solidFill>
                <a:latin typeface="Open Sans"/>
              </a:rPr>
              <a:t>èks</a:t>
            </a:r>
            <a:r>
              <a:rPr lang="en-US" sz="3599" dirty="0">
                <a:solidFill>
                  <a:srgbClr val="000000"/>
                </a:solidFill>
                <a:latin typeface="Open Sans"/>
              </a:rPr>
              <a:t> (tata di e </a:t>
            </a:r>
            <a:r>
              <a:rPr lang="en-US" sz="3599" dirty="0" err="1">
                <a:solidFill>
                  <a:srgbClr val="000000"/>
                </a:solidFill>
                <a:latin typeface="Open Sans"/>
              </a:rPr>
              <a:t>yunan</a:t>
            </a:r>
            <a:r>
              <a:rPr lang="en-US" sz="3599" dirty="0">
                <a:solidFill>
                  <a:srgbClr val="000000"/>
                </a:solidFill>
                <a:latin typeface="Open Sans"/>
              </a:rPr>
              <a:t>) a </a:t>
            </a:r>
            <a:r>
              <a:rPr lang="en-US" sz="3599" dirty="0" err="1">
                <a:solidFill>
                  <a:srgbClr val="000000"/>
                </a:solidFill>
                <a:latin typeface="Open Sans"/>
              </a:rPr>
              <a:t>divorsiá</a:t>
            </a:r>
            <a:r>
              <a:rPr lang="en-US" sz="3599" dirty="0">
                <a:solidFill>
                  <a:srgbClr val="000000"/>
                </a:solidFill>
                <a:latin typeface="Open Sans"/>
              </a:rPr>
              <a:t> un </a:t>
            </a:r>
            <a:r>
              <a:rPr lang="en-US" sz="3599" dirty="0" err="1">
                <a:solidFill>
                  <a:srgbClr val="000000"/>
                </a:solidFill>
                <a:latin typeface="Open Sans"/>
              </a:rPr>
              <a:t>aña</a:t>
            </a:r>
            <a:r>
              <a:rPr lang="en-US" sz="3599" dirty="0">
                <a:solidFill>
                  <a:srgbClr val="000000"/>
                </a:solidFill>
                <a:latin typeface="Open Sans"/>
              </a:rPr>
              <a:t> </a:t>
            </a:r>
            <a:r>
              <a:rPr lang="en-US" sz="3599" dirty="0" err="1">
                <a:solidFill>
                  <a:srgbClr val="000000"/>
                </a:solidFill>
                <a:latin typeface="Open Sans"/>
              </a:rPr>
              <a:t>pasá</a:t>
            </a:r>
            <a:r>
              <a:rPr lang="en-US" sz="3599" dirty="0">
                <a:solidFill>
                  <a:srgbClr val="000000"/>
                </a:solidFill>
                <a:latin typeface="Open Sans"/>
              </a:rPr>
              <a:t>. Brenda ta </a:t>
            </a:r>
            <a:r>
              <a:rPr lang="en-US" sz="3599" dirty="0" err="1">
                <a:solidFill>
                  <a:srgbClr val="000000"/>
                </a:solidFill>
                <a:latin typeface="Open Sans"/>
              </a:rPr>
              <a:t>yama</a:t>
            </a:r>
            <a:r>
              <a:rPr lang="en-US" sz="3599" dirty="0">
                <a:solidFill>
                  <a:srgbClr val="000000"/>
                </a:solidFill>
                <a:latin typeface="Open Sans"/>
              </a:rPr>
              <a:t> </a:t>
            </a:r>
            <a:r>
              <a:rPr lang="en-US" sz="3599" dirty="0" err="1">
                <a:solidFill>
                  <a:srgbClr val="000000"/>
                </a:solidFill>
                <a:latin typeface="Open Sans"/>
              </a:rPr>
              <a:t>su</a:t>
            </a:r>
            <a:r>
              <a:rPr lang="en-US" sz="3599" dirty="0">
                <a:solidFill>
                  <a:srgbClr val="000000"/>
                </a:solidFill>
                <a:latin typeface="Open Sans"/>
              </a:rPr>
              <a:t> </a:t>
            </a:r>
            <a:r>
              <a:rPr lang="en-US" sz="3599" dirty="0" err="1">
                <a:solidFill>
                  <a:srgbClr val="000000"/>
                </a:solidFill>
                <a:latin typeface="Open Sans"/>
              </a:rPr>
              <a:t>èks</a:t>
            </a:r>
            <a:r>
              <a:rPr lang="en-US" sz="3599" dirty="0">
                <a:solidFill>
                  <a:srgbClr val="000000"/>
                </a:solidFill>
                <a:latin typeface="Open Sans"/>
              </a:rPr>
              <a:t> un </a:t>
            </a:r>
            <a:r>
              <a:rPr lang="en-US" sz="3599" dirty="0" err="1">
                <a:solidFill>
                  <a:srgbClr val="000000"/>
                </a:solidFill>
                <a:latin typeface="Open Sans"/>
              </a:rPr>
              <a:t>fayo</a:t>
            </a:r>
            <a:r>
              <a:rPr lang="en-US" sz="3599" dirty="0">
                <a:solidFill>
                  <a:srgbClr val="000000"/>
                </a:solidFill>
                <a:latin typeface="Open Sans"/>
              </a:rPr>
              <a:t> </a:t>
            </a:r>
            <a:r>
              <a:rPr lang="en-US" sz="3599" dirty="0" err="1">
                <a:solidFill>
                  <a:srgbClr val="000000"/>
                </a:solidFill>
                <a:latin typeface="Open Sans"/>
              </a:rPr>
              <a:t>grandi</a:t>
            </a:r>
            <a:r>
              <a:rPr lang="en-US" sz="3599" dirty="0">
                <a:solidFill>
                  <a:srgbClr val="000000"/>
                </a:solidFill>
                <a:latin typeface="Open Sans"/>
              </a:rPr>
              <a:t> </a:t>
            </a:r>
            <a:r>
              <a:rPr lang="en-US" sz="3599" dirty="0" err="1">
                <a:solidFill>
                  <a:srgbClr val="000000"/>
                </a:solidFill>
                <a:latin typeface="Open Sans"/>
              </a:rPr>
              <a:t>i</a:t>
            </a:r>
            <a:r>
              <a:rPr lang="en-US" sz="3599" dirty="0">
                <a:solidFill>
                  <a:srgbClr val="000000"/>
                </a:solidFill>
                <a:latin typeface="Open Sans"/>
              </a:rPr>
              <a:t> ta </a:t>
            </a:r>
            <a:r>
              <a:rPr lang="en-US" sz="3599" dirty="0" err="1">
                <a:solidFill>
                  <a:srgbClr val="000000"/>
                </a:solidFill>
                <a:latin typeface="Open Sans"/>
              </a:rPr>
              <a:t>hari</a:t>
            </a:r>
            <a:r>
              <a:rPr lang="en-US" sz="3599" dirty="0">
                <a:solidFill>
                  <a:srgbClr val="000000"/>
                </a:solidFill>
                <a:latin typeface="Open Sans"/>
              </a:rPr>
              <a:t> di </a:t>
            </a:r>
            <a:r>
              <a:rPr lang="en-US" sz="3599" dirty="0" err="1">
                <a:solidFill>
                  <a:srgbClr val="000000"/>
                </a:solidFill>
                <a:latin typeface="Open Sans"/>
              </a:rPr>
              <a:t>su</a:t>
            </a:r>
            <a:r>
              <a:rPr lang="en-US" sz="3599" dirty="0">
                <a:solidFill>
                  <a:srgbClr val="000000"/>
                </a:solidFill>
                <a:latin typeface="Open Sans"/>
              </a:rPr>
              <a:t> </a:t>
            </a:r>
            <a:r>
              <a:rPr lang="en-US" sz="3599" dirty="0" err="1">
                <a:solidFill>
                  <a:srgbClr val="000000"/>
                </a:solidFill>
                <a:latin typeface="Open Sans"/>
              </a:rPr>
              <a:t>mes</a:t>
            </a:r>
            <a:r>
              <a:rPr lang="en-US" sz="3599" dirty="0">
                <a:solidFill>
                  <a:srgbClr val="000000"/>
                </a:solidFill>
                <a:latin typeface="Open Sans"/>
              </a:rPr>
              <a:t> </a:t>
            </a:r>
            <a:r>
              <a:rPr lang="en-US" sz="3599" dirty="0" err="1">
                <a:solidFill>
                  <a:srgbClr val="000000"/>
                </a:solidFill>
                <a:latin typeface="Open Sans"/>
              </a:rPr>
              <a:t>remarke</a:t>
            </a:r>
            <a:r>
              <a:rPr lang="en-US" sz="3599" dirty="0">
                <a:solidFill>
                  <a:srgbClr val="000000"/>
                </a:solidFill>
                <a:latin typeface="Open Sans"/>
              </a:rPr>
              <a:t>. Brenda ta </a:t>
            </a:r>
            <a:r>
              <a:rPr lang="en-US" sz="3599" dirty="0" err="1">
                <a:solidFill>
                  <a:srgbClr val="000000"/>
                </a:solidFill>
                <a:latin typeface="Open Sans"/>
              </a:rPr>
              <a:t>konta</a:t>
            </a:r>
            <a:r>
              <a:rPr lang="en-US" sz="3599" dirty="0">
                <a:solidFill>
                  <a:srgbClr val="000000"/>
                </a:solidFill>
                <a:latin typeface="Open Sans"/>
              </a:rPr>
              <a:t> </a:t>
            </a:r>
            <a:r>
              <a:rPr lang="en-US" sz="3599" dirty="0" err="1">
                <a:solidFill>
                  <a:srgbClr val="000000"/>
                </a:solidFill>
                <a:latin typeface="Open Sans"/>
              </a:rPr>
              <a:t>ku</a:t>
            </a:r>
            <a:r>
              <a:rPr lang="en-US" sz="3599" dirty="0">
                <a:solidFill>
                  <a:srgbClr val="000000"/>
                </a:solidFill>
                <a:latin typeface="Open Sans"/>
              </a:rPr>
              <a:t> Jerson </a:t>
            </a:r>
            <a:r>
              <a:rPr lang="en-US" sz="3599" dirty="0" err="1">
                <a:solidFill>
                  <a:srgbClr val="000000"/>
                </a:solidFill>
                <a:latin typeface="Open Sans"/>
              </a:rPr>
              <a:t>tabatá</a:t>
            </a:r>
            <a:r>
              <a:rPr lang="en-US" sz="3599" dirty="0">
                <a:solidFill>
                  <a:srgbClr val="000000"/>
                </a:solidFill>
                <a:latin typeface="Open Sans"/>
              </a:rPr>
              <a:t> den kas </a:t>
            </a:r>
            <a:r>
              <a:rPr lang="en-US" sz="3599" dirty="0" err="1">
                <a:solidFill>
                  <a:srgbClr val="000000"/>
                </a:solidFill>
                <a:latin typeface="Open Sans"/>
              </a:rPr>
              <a:t>ora</a:t>
            </a:r>
            <a:r>
              <a:rPr lang="en-US" sz="3599" dirty="0">
                <a:solidFill>
                  <a:srgbClr val="000000"/>
                </a:solidFill>
                <a:latin typeface="Open Sans"/>
              </a:rPr>
              <a:t> </a:t>
            </a:r>
            <a:r>
              <a:rPr lang="en-US" sz="3599" dirty="0" err="1">
                <a:solidFill>
                  <a:srgbClr val="000000"/>
                </a:solidFill>
                <a:latin typeface="Open Sans"/>
              </a:rPr>
              <a:t>su</a:t>
            </a:r>
            <a:r>
              <a:rPr lang="en-US" sz="3599" dirty="0">
                <a:solidFill>
                  <a:srgbClr val="000000"/>
                </a:solidFill>
                <a:latin typeface="Open Sans"/>
              </a:rPr>
              <a:t> </a:t>
            </a:r>
            <a:r>
              <a:rPr lang="en-US" sz="3599" dirty="0" err="1">
                <a:solidFill>
                  <a:srgbClr val="000000"/>
                </a:solidFill>
                <a:latin typeface="Open Sans"/>
              </a:rPr>
              <a:t>aksidente</a:t>
            </a:r>
            <a:r>
              <a:rPr lang="en-US" sz="3599" dirty="0">
                <a:solidFill>
                  <a:srgbClr val="000000"/>
                </a:solidFill>
                <a:latin typeface="Open Sans"/>
              </a:rPr>
              <a:t> a </a:t>
            </a:r>
            <a:r>
              <a:rPr lang="en-US" sz="3599" dirty="0" err="1">
                <a:solidFill>
                  <a:srgbClr val="000000"/>
                </a:solidFill>
                <a:latin typeface="Open Sans"/>
              </a:rPr>
              <a:t>pasa</a:t>
            </a:r>
            <a:r>
              <a:rPr lang="en-US" sz="3599" dirty="0">
                <a:solidFill>
                  <a:srgbClr val="000000"/>
                </a:solidFill>
                <a:latin typeface="Open Sans"/>
              </a:rPr>
              <a:t>. Misha </a:t>
            </a:r>
            <a:r>
              <a:rPr lang="en-US" sz="3599" dirty="0" err="1">
                <a:solidFill>
                  <a:srgbClr val="000000"/>
                </a:solidFill>
                <a:latin typeface="Open Sans"/>
              </a:rPr>
              <a:t>nò</a:t>
            </a:r>
            <a:r>
              <a:rPr lang="en-US" sz="3599" dirty="0">
                <a:solidFill>
                  <a:srgbClr val="000000"/>
                </a:solidFill>
                <a:latin typeface="Open Sans"/>
              </a:rPr>
              <a:t>, e </a:t>
            </a:r>
            <a:r>
              <a:rPr lang="en-US" sz="3599" dirty="0" err="1">
                <a:solidFill>
                  <a:srgbClr val="000000"/>
                </a:solidFill>
                <a:latin typeface="Open Sans"/>
              </a:rPr>
              <a:t>tabatá</a:t>
            </a:r>
            <a:r>
              <a:rPr lang="en-US" sz="3599" dirty="0">
                <a:solidFill>
                  <a:srgbClr val="000000"/>
                </a:solidFill>
                <a:latin typeface="Open Sans"/>
              </a:rPr>
              <a:t> </a:t>
            </a:r>
            <a:r>
              <a:rPr lang="en-US" sz="3599" dirty="0" err="1">
                <a:solidFill>
                  <a:srgbClr val="000000"/>
                </a:solidFill>
                <a:latin typeface="Open Sans"/>
              </a:rPr>
              <a:t>drumí</a:t>
            </a:r>
            <a:r>
              <a:rPr lang="en-US" sz="3599" dirty="0">
                <a:solidFill>
                  <a:srgbClr val="000000"/>
                </a:solidFill>
                <a:latin typeface="Open Sans"/>
              </a:rPr>
              <a:t> </a:t>
            </a:r>
            <a:r>
              <a:rPr lang="en-US" sz="3599" dirty="0" err="1">
                <a:solidFill>
                  <a:srgbClr val="000000"/>
                </a:solidFill>
                <a:latin typeface="Open Sans"/>
              </a:rPr>
              <a:t>serka</a:t>
            </a:r>
            <a:r>
              <a:rPr lang="en-US" sz="3599" dirty="0">
                <a:solidFill>
                  <a:srgbClr val="000000"/>
                </a:solidFill>
                <a:latin typeface="Open Sans"/>
              </a:rPr>
              <a:t> un amiga. Jerson </a:t>
            </a:r>
            <a:r>
              <a:rPr lang="en-US" sz="3599" dirty="0" err="1">
                <a:solidFill>
                  <a:srgbClr val="000000"/>
                </a:solidFill>
                <a:latin typeface="Open Sans"/>
              </a:rPr>
              <a:t>tabatá</a:t>
            </a:r>
            <a:r>
              <a:rPr lang="en-US" sz="3599" dirty="0">
                <a:solidFill>
                  <a:srgbClr val="000000"/>
                </a:solidFill>
                <a:latin typeface="Open Sans"/>
              </a:rPr>
              <a:t> den sala </a:t>
            </a:r>
            <a:r>
              <a:rPr lang="en-US" sz="3599" dirty="0" err="1">
                <a:solidFill>
                  <a:srgbClr val="000000"/>
                </a:solidFill>
                <a:latin typeface="Open Sans"/>
              </a:rPr>
              <a:t>ora</a:t>
            </a:r>
            <a:r>
              <a:rPr lang="en-US" sz="3599" dirty="0">
                <a:solidFill>
                  <a:srgbClr val="000000"/>
                </a:solidFill>
                <a:latin typeface="Open Sans"/>
              </a:rPr>
              <a:t> Brenda a </a:t>
            </a:r>
            <a:r>
              <a:rPr lang="en-US" sz="3599" dirty="0" err="1">
                <a:solidFill>
                  <a:srgbClr val="000000"/>
                </a:solidFill>
                <a:latin typeface="Open Sans"/>
              </a:rPr>
              <a:t>yega</a:t>
            </a:r>
            <a:r>
              <a:rPr lang="en-US" sz="3599" dirty="0">
                <a:solidFill>
                  <a:srgbClr val="000000"/>
                </a:solidFill>
                <a:latin typeface="Open Sans"/>
              </a:rPr>
              <a:t> kas </a:t>
            </a:r>
            <a:r>
              <a:rPr lang="en-US" sz="3599" dirty="0" err="1">
                <a:solidFill>
                  <a:srgbClr val="000000"/>
                </a:solidFill>
                <a:latin typeface="Open Sans"/>
              </a:rPr>
              <a:t>i</a:t>
            </a:r>
            <a:r>
              <a:rPr lang="en-US" sz="3599" dirty="0">
                <a:solidFill>
                  <a:srgbClr val="000000"/>
                </a:solidFill>
                <a:latin typeface="Open Sans"/>
              </a:rPr>
              <a:t> e </a:t>
            </a:r>
            <a:r>
              <a:rPr lang="en-US" sz="3599" dirty="0" err="1">
                <a:solidFill>
                  <a:srgbClr val="000000"/>
                </a:solidFill>
                <a:latin typeface="Open Sans"/>
              </a:rPr>
              <a:t>tabatá</a:t>
            </a:r>
            <a:r>
              <a:rPr lang="en-US" sz="3599" dirty="0">
                <a:solidFill>
                  <a:srgbClr val="000000"/>
                </a:solidFill>
                <a:latin typeface="Open Sans"/>
              </a:rPr>
              <a:t> </a:t>
            </a:r>
            <a:r>
              <a:rPr lang="en-US" sz="3599" dirty="0" err="1">
                <a:solidFill>
                  <a:srgbClr val="000000"/>
                </a:solidFill>
                <a:latin typeface="Open Sans"/>
              </a:rPr>
              <a:t>hopi</a:t>
            </a:r>
            <a:r>
              <a:rPr lang="en-US" sz="3599" dirty="0">
                <a:solidFill>
                  <a:srgbClr val="000000"/>
                </a:solidFill>
                <a:latin typeface="Open Sans"/>
              </a:rPr>
              <a:t> </a:t>
            </a:r>
            <a:r>
              <a:rPr lang="en-US" sz="3599" dirty="0" err="1">
                <a:solidFill>
                  <a:srgbClr val="000000"/>
                </a:solidFill>
                <a:latin typeface="Open Sans"/>
              </a:rPr>
              <a:t>kariñoso</a:t>
            </a:r>
            <a:r>
              <a:rPr lang="en-US" sz="3599" dirty="0">
                <a:solidFill>
                  <a:srgbClr val="000000"/>
                </a:solidFill>
                <a:latin typeface="Open Sans"/>
              </a:rPr>
              <a:t>. E </a:t>
            </a:r>
            <a:r>
              <a:rPr lang="en-US" sz="3599" dirty="0" err="1">
                <a:solidFill>
                  <a:srgbClr val="000000"/>
                </a:solidFill>
                <a:latin typeface="Open Sans"/>
              </a:rPr>
              <a:t>tabatá</a:t>
            </a:r>
            <a:r>
              <a:rPr lang="en-US" sz="3599" dirty="0">
                <a:solidFill>
                  <a:srgbClr val="000000"/>
                </a:solidFill>
                <a:latin typeface="Open Sans"/>
              </a:rPr>
              <a:t> </a:t>
            </a:r>
            <a:r>
              <a:rPr lang="en-US" sz="3599" dirty="0" err="1">
                <a:solidFill>
                  <a:srgbClr val="000000"/>
                </a:solidFill>
                <a:latin typeface="Open Sans"/>
              </a:rPr>
              <a:t>ke</a:t>
            </a:r>
            <a:r>
              <a:rPr lang="en-US" sz="3599" dirty="0">
                <a:solidFill>
                  <a:srgbClr val="000000"/>
                </a:solidFill>
                <a:latin typeface="Open Sans"/>
              </a:rPr>
              <a:t> </a:t>
            </a:r>
            <a:r>
              <a:rPr lang="en-US" sz="3599" dirty="0" err="1">
                <a:solidFill>
                  <a:srgbClr val="000000"/>
                </a:solidFill>
                <a:latin typeface="Open Sans"/>
              </a:rPr>
              <a:t>buska</a:t>
            </a:r>
            <a:r>
              <a:rPr lang="en-US" sz="3599" dirty="0">
                <a:solidFill>
                  <a:srgbClr val="000000"/>
                </a:solidFill>
                <a:latin typeface="Open Sans"/>
              </a:rPr>
              <a:t> </a:t>
            </a:r>
            <a:r>
              <a:rPr lang="en-US" sz="3599" dirty="0" err="1">
                <a:solidFill>
                  <a:srgbClr val="000000"/>
                </a:solidFill>
                <a:latin typeface="Open Sans"/>
              </a:rPr>
              <a:t>eis</a:t>
            </a:r>
            <a:r>
              <a:rPr lang="en-US" sz="3599" dirty="0">
                <a:solidFill>
                  <a:srgbClr val="000000"/>
                </a:solidFill>
                <a:latin typeface="Open Sans"/>
              </a:rPr>
              <a:t> pa Brenda </a:t>
            </a:r>
            <a:r>
              <a:rPr lang="en-US" sz="3599" dirty="0" err="1">
                <a:solidFill>
                  <a:srgbClr val="000000"/>
                </a:solidFill>
                <a:latin typeface="Open Sans"/>
              </a:rPr>
              <a:t>su</a:t>
            </a:r>
            <a:r>
              <a:rPr lang="en-US" sz="3599" dirty="0">
                <a:solidFill>
                  <a:srgbClr val="000000"/>
                </a:solidFill>
                <a:latin typeface="Open Sans"/>
              </a:rPr>
              <a:t> </a:t>
            </a:r>
            <a:r>
              <a:rPr lang="en-US" sz="3599" dirty="0" err="1">
                <a:solidFill>
                  <a:srgbClr val="000000"/>
                </a:solidFill>
                <a:latin typeface="Open Sans"/>
              </a:rPr>
              <a:t>brasa</a:t>
            </a:r>
            <a:r>
              <a:rPr lang="en-US" sz="3599" dirty="0">
                <a:solidFill>
                  <a:srgbClr val="000000"/>
                </a:solidFill>
                <a:latin typeface="Open Sans"/>
              </a:rPr>
              <a:t>, </a:t>
            </a:r>
            <a:r>
              <a:rPr lang="en-US" sz="3599" dirty="0" err="1">
                <a:solidFill>
                  <a:srgbClr val="000000"/>
                </a:solidFill>
                <a:latin typeface="Open Sans"/>
              </a:rPr>
              <a:t>pero</a:t>
            </a:r>
            <a:r>
              <a:rPr lang="en-US" sz="3599" dirty="0">
                <a:solidFill>
                  <a:srgbClr val="000000"/>
                </a:solidFill>
                <a:latin typeface="Open Sans"/>
              </a:rPr>
              <a:t> nan no tin </a:t>
            </a:r>
            <a:r>
              <a:rPr lang="en-US" sz="3599" dirty="0" err="1">
                <a:solidFill>
                  <a:srgbClr val="000000"/>
                </a:solidFill>
                <a:latin typeface="Open Sans"/>
              </a:rPr>
              <a:t>frizer</a:t>
            </a:r>
            <a:r>
              <a:rPr lang="en-US" sz="3599" dirty="0">
                <a:solidFill>
                  <a:srgbClr val="000000"/>
                </a:solidFill>
                <a:latin typeface="Open Sans"/>
              </a:rPr>
              <a:t>, Brenda ta </a:t>
            </a:r>
            <a:r>
              <a:rPr lang="en-US" sz="3599" dirty="0" err="1">
                <a:solidFill>
                  <a:srgbClr val="000000"/>
                </a:solidFill>
                <a:latin typeface="Open Sans"/>
              </a:rPr>
              <a:t>bisa</a:t>
            </a:r>
            <a:r>
              <a:rPr lang="en-US" sz="3599" dirty="0">
                <a:solidFill>
                  <a:srgbClr val="000000"/>
                </a:solidFill>
                <a:latin typeface="Open Sans"/>
              </a:rPr>
              <a:t> </a:t>
            </a:r>
            <a:r>
              <a:rPr lang="en-US" sz="3599" dirty="0" err="1">
                <a:solidFill>
                  <a:srgbClr val="000000"/>
                </a:solidFill>
                <a:latin typeface="Open Sans"/>
              </a:rPr>
              <a:t>hariendo</a:t>
            </a:r>
            <a:r>
              <a:rPr lang="en-US" sz="3599" dirty="0">
                <a:solidFill>
                  <a:srgbClr val="000000"/>
                </a:solidFill>
                <a:latin typeface="Open Sans"/>
              </a:rPr>
              <a:t>. Ora </a:t>
            </a:r>
            <a:r>
              <a:rPr lang="en-US" sz="3599" dirty="0" err="1">
                <a:solidFill>
                  <a:srgbClr val="000000"/>
                </a:solidFill>
                <a:latin typeface="Open Sans"/>
              </a:rPr>
              <a:t>dòkter</a:t>
            </a:r>
            <a:r>
              <a:rPr lang="en-US" sz="3599" dirty="0">
                <a:solidFill>
                  <a:srgbClr val="000000"/>
                </a:solidFill>
                <a:latin typeface="Open Sans"/>
              </a:rPr>
              <a:t> ta </a:t>
            </a:r>
            <a:r>
              <a:rPr lang="en-US" sz="3599" dirty="0" err="1">
                <a:solidFill>
                  <a:srgbClr val="000000"/>
                </a:solidFill>
                <a:latin typeface="Open Sans"/>
              </a:rPr>
              <a:t>puntra</a:t>
            </a:r>
            <a:r>
              <a:rPr lang="en-US" sz="3599" dirty="0">
                <a:solidFill>
                  <a:srgbClr val="000000"/>
                </a:solidFill>
                <a:latin typeface="Open Sans"/>
              </a:rPr>
              <a:t> ken mas </a:t>
            </a:r>
            <a:r>
              <a:rPr lang="en-US" sz="3599" dirty="0" err="1">
                <a:solidFill>
                  <a:srgbClr val="000000"/>
                </a:solidFill>
                <a:latin typeface="Open Sans"/>
              </a:rPr>
              <a:t>tabatá</a:t>
            </a:r>
            <a:r>
              <a:rPr lang="en-US" sz="3599" dirty="0">
                <a:solidFill>
                  <a:srgbClr val="000000"/>
                </a:solidFill>
                <a:latin typeface="Open Sans"/>
              </a:rPr>
              <a:t> </a:t>
            </a:r>
            <a:r>
              <a:rPr lang="en-US" sz="3599" dirty="0" err="1">
                <a:solidFill>
                  <a:srgbClr val="000000"/>
                </a:solidFill>
                <a:latin typeface="Open Sans"/>
              </a:rPr>
              <a:t>serka</a:t>
            </a:r>
            <a:r>
              <a:rPr lang="en-US" sz="3599" dirty="0">
                <a:solidFill>
                  <a:srgbClr val="000000"/>
                </a:solidFill>
                <a:latin typeface="Open Sans"/>
              </a:rPr>
              <a:t> Jerson </a:t>
            </a:r>
            <a:r>
              <a:rPr lang="en-US" sz="3599" dirty="0" err="1">
                <a:solidFill>
                  <a:srgbClr val="000000"/>
                </a:solidFill>
                <a:latin typeface="Open Sans"/>
              </a:rPr>
              <a:t>ora</a:t>
            </a:r>
            <a:r>
              <a:rPr lang="en-US" sz="3599" dirty="0">
                <a:solidFill>
                  <a:srgbClr val="000000"/>
                </a:solidFill>
                <a:latin typeface="Open Sans"/>
              </a:rPr>
              <a:t> Brenda a </a:t>
            </a:r>
            <a:r>
              <a:rPr lang="en-US" sz="3599" dirty="0" err="1">
                <a:solidFill>
                  <a:srgbClr val="000000"/>
                </a:solidFill>
                <a:latin typeface="Open Sans"/>
              </a:rPr>
              <a:t>yega</a:t>
            </a:r>
            <a:r>
              <a:rPr lang="en-US" sz="3599" dirty="0">
                <a:solidFill>
                  <a:srgbClr val="000000"/>
                </a:solidFill>
                <a:latin typeface="Open Sans"/>
              </a:rPr>
              <a:t> kas, Brenda ta </a:t>
            </a:r>
            <a:r>
              <a:rPr lang="en-US" sz="3599" dirty="0" err="1">
                <a:solidFill>
                  <a:srgbClr val="000000"/>
                </a:solidFill>
                <a:latin typeface="Open Sans"/>
              </a:rPr>
              <a:t>konta</a:t>
            </a:r>
            <a:r>
              <a:rPr lang="en-US" sz="3599" dirty="0">
                <a:solidFill>
                  <a:srgbClr val="000000"/>
                </a:solidFill>
                <a:latin typeface="Open Sans"/>
              </a:rPr>
              <a:t> un tiki </a:t>
            </a:r>
            <a:r>
              <a:rPr lang="en-US" sz="3599" dirty="0" err="1">
                <a:solidFill>
                  <a:srgbClr val="000000"/>
                </a:solidFill>
                <a:latin typeface="Open Sans"/>
              </a:rPr>
              <a:t>agitá</a:t>
            </a:r>
            <a:r>
              <a:rPr lang="en-US" sz="3599" dirty="0">
                <a:solidFill>
                  <a:srgbClr val="000000"/>
                </a:solidFill>
                <a:latin typeface="Open Sans"/>
              </a:rPr>
              <a:t> </a:t>
            </a:r>
            <a:r>
              <a:rPr lang="en-US" sz="3599" dirty="0" err="1">
                <a:solidFill>
                  <a:srgbClr val="000000"/>
                </a:solidFill>
                <a:latin typeface="Open Sans"/>
              </a:rPr>
              <a:t>ku</a:t>
            </a:r>
            <a:r>
              <a:rPr lang="en-US" sz="3599" dirty="0">
                <a:solidFill>
                  <a:srgbClr val="000000"/>
                </a:solidFill>
                <a:latin typeface="Open Sans"/>
              </a:rPr>
              <a:t> Jerson </a:t>
            </a:r>
            <a:r>
              <a:rPr lang="en-US" sz="3599" dirty="0" err="1">
                <a:solidFill>
                  <a:srgbClr val="000000"/>
                </a:solidFill>
                <a:latin typeface="Open Sans"/>
              </a:rPr>
              <a:t>tabatá</a:t>
            </a:r>
            <a:r>
              <a:rPr lang="en-US" sz="3599" dirty="0">
                <a:solidFill>
                  <a:srgbClr val="000000"/>
                </a:solidFill>
                <a:latin typeface="Open Sans"/>
              </a:rPr>
              <a:t> </a:t>
            </a:r>
            <a:r>
              <a:rPr lang="en-US" sz="3599" dirty="0" err="1">
                <a:solidFill>
                  <a:srgbClr val="000000"/>
                </a:solidFill>
                <a:latin typeface="Open Sans"/>
              </a:rPr>
              <a:t>su</a:t>
            </a:r>
            <a:r>
              <a:rPr lang="en-US" sz="3599" dirty="0">
                <a:solidFill>
                  <a:srgbClr val="000000"/>
                </a:solidFill>
                <a:latin typeface="Open Sans"/>
              </a:rPr>
              <a:t> so.  E </a:t>
            </a:r>
            <a:r>
              <a:rPr lang="en-US" sz="3599" dirty="0" err="1">
                <a:solidFill>
                  <a:srgbClr val="000000"/>
                </a:solidFill>
                <a:latin typeface="Open Sans"/>
              </a:rPr>
              <a:t>tabatá</a:t>
            </a:r>
            <a:r>
              <a:rPr lang="en-US" sz="3599" dirty="0">
                <a:solidFill>
                  <a:srgbClr val="000000"/>
                </a:solidFill>
                <a:latin typeface="Open Sans"/>
              </a:rPr>
              <a:t> </a:t>
            </a:r>
            <a:r>
              <a:rPr lang="en-US" sz="3599" dirty="0" err="1">
                <a:solidFill>
                  <a:srgbClr val="000000"/>
                </a:solidFill>
                <a:latin typeface="Open Sans"/>
              </a:rPr>
              <a:t>lat</a:t>
            </a:r>
            <a:r>
              <a:rPr lang="en-US" sz="3599" dirty="0">
                <a:solidFill>
                  <a:srgbClr val="000000"/>
                </a:solidFill>
                <a:latin typeface="Open Sans"/>
              </a:rPr>
              <a:t> </a:t>
            </a:r>
            <a:r>
              <a:rPr lang="en-US" sz="3599" dirty="0" err="1">
                <a:solidFill>
                  <a:srgbClr val="000000"/>
                </a:solidFill>
                <a:latin typeface="Open Sans"/>
              </a:rPr>
              <a:t>kaba</a:t>
            </a:r>
            <a:r>
              <a:rPr lang="en-US" sz="3599" dirty="0">
                <a:solidFill>
                  <a:srgbClr val="000000"/>
                </a:solidFill>
                <a:latin typeface="Open Sans"/>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F5843-E662-999B-DB95-2517C3A943D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DDDCD6C-5337-77E8-E152-700C46D42C10}"/>
              </a:ext>
            </a:extLst>
          </p:cNvPr>
          <p:cNvGrpSpPr/>
          <p:nvPr/>
        </p:nvGrpSpPr>
        <p:grpSpPr>
          <a:xfrm>
            <a:off x="0" y="0"/>
            <a:ext cx="18288000" cy="2810543"/>
            <a:chOff x="0" y="0"/>
            <a:chExt cx="4882467" cy="740225"/>
          </a:xfrm>
        </p:grpSpPr>
        <p:sp>
          <p:nvSpPr>
            <p:cNvPr id="3" name="Freeform 3">
              <a:extLst>
                <a:ext uri="{FF2B5EF4-FFF2-40B4-BE49-F238E27FC236}">
                  <a16:creationId xmlns:a16="http://schemas.microsoft.com/office/drawing/2014/main" id="{693241D6-B632-856D-A8D3-C944CD4CB118}"/>
                </a:ext>
              </a:extLst>
            </p:cNvPr>
            <p:cNvSpPr/>
            <p:nvPr/>
          </p:nvSpPr>
          <p:spPr>
            <a:xfrm>
              <a:off x="0" y="0"/>
              <a:ext cx="4882467" cy="740225"/>
            </a:xfrm>
            <a:custGeom>
              <a:avLst/>
              <a:gdLst/>
              <a:ahLst/>
              <a:cxnLst/>
              <a:rect l="l" t="t" r="r" b="b"/>
              <a:pathLst>
                <a:path w="4882467" h="740225">
                  <a:moveTo>
                    <a:pt x="0" y="0"/>
                  </a:moveTo>
                  <a:lnTo>
                    <a:pt x="4882467" y="0"/>
                  </a:lnTo>
                  <a:lnTo>
                    <a:pt x="4882467" y="740225"/>
                  </a:lnTo>
                  <a:lnTo>
                    <a:pt x="0" y="740225"/>
                  </a:lnTo>
                  <a:close/>
                </a:path>
              </a:pathLst>
            </a:custGeom>
            <a:solidFill>
              <a:srgbClr val="A23B6C"/>
            </a:solidFill>
          </p:spPr>
          <p:txBody>
            <a:bodyPr/>
            <a:lstStyle/>
            <a:p>
              <a:endParaRPr lang="en-GB"/>
            </a:p>
          </p:txBody>
        </p:sp>
        <p:sp>
          <p:nvSpPr>
            <p:cNvPr id="4" name="TextBox 4">
              <a:extLst>
                <a:ext uri="{FF2B5EF4-FFF2-40B4-BE49-F238E27FC236}">
                  <a16:creationId xmlns:a16="http://schemas.microsoft.com/office/drawing/2014/main" id="{7EA46D5E-5361-E7D8-C8DB-0E8796FEFDB8}"/>
                </a:ext>
              </a:extLst>
            </p:cNvPr>
            <p:cNvSpPr txBox="1"/>
            <p:nvPr/>
          </p:nvSpPr>
          <p:spPr>
            <a:xfrm>
              <a:off x="0" y="-47625"/>
              <a:ext cx="4882467" cy="787850"/>
            </a:xfrm>
            <a:prstGeom prst="rect">
              <a:avLst/>
            </a:prstGeom>
          </p:spPr>
          <p:txBody>
            <a:bodyPr lIns="50800" tIns="50800" rIns="50800" bIns="50800" rtlCol="0" anchor="ctr"/>
            <a:lstStyle/>
            <a:p>
              <a:pPr algn="ctr">
                <a:lnSpc>
                  <a:spcPts val="2659"/>
                </a:lnSpc>
              </a:pPr>
              <a:endParaRPr/>
            </a:p>
          </p:txBody>
        </p:sp>
      </p:grpSp>
      <p:sp>
        <p:nvSpPr>
          <p:cNvPr id="5" name="TextBox 5">
            <a:extLst>
              <a:ext uri="{FF2B5EF4-FFF2-40B4-BE49-F238E27FC236}">
                <a16:creationId xmlns:a16="http://schemas.microsoft.com/office/drawing/2014/main" id="{19B98365-4D64-9EA8-F861-17FA5248DF9D}"/>
              </a:ext>
            </a:extLst>
          </p:cNvPr>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dirty="0">
                <a:solidFill>
                  <a:srgbClr val="FFFFFF"/>
                </a:solidFill>
                <a:latin typeface="Open Sans Bold"/>
              </a:rPr>
              <a:t>PASO 2</a:t>
            </a:r>
          </a:p>
        </p:txBody>
      </p:sp>
      <p:sp>
        <p:nvSpPr>
          <p:cNvPr id="7" name="TextBox 7">
            <a:extLst>
              <a:ext uri="{FF2B5EF4-FFF2-40B4-BE49-F238E27FC236}">
                <a16:creationId xmlns:a16="http://schemas.microsoft.com/office/drawing/2014/main" id="{2E13F0D6-9A3F-A352-A5E8-DFA8F79E3F7E}"/>
              </a:ext>
            </a:extLst>
          </p:cNvPr>
          <p:cNvSpPr txBox="1"/>
          <p:nvPr/>
        </p:nvSpPr>
        <p:spPr>
          <a:xfrm>
            <a:off x="5472962" y="4887027"/>
            <a:ext cx="11519638" cy="2283189"/>
          </a:xfrm>
          <a:prstGeom prst="rect">
            <a:avLst/>
          </a:prstGeom>
        </p:spPr>
        <p:txBody>
          <a:bodyPr wrap="square" lIns="0" tIns="0" rIns="0" bIns="0" rtlCol="0" anchor="t">
            <a:spAutoFit/>
          </a:bodyPr>
          <a:lstStyle/>
          <a:p>
            <a:pPr algn="l">
              <a:lnSpc>
                <a:spcPts val="9241"/>
              </a:lnSpc>
              <a:spcBef>
                <a:spcPct val="0"/>
              </a:spcBef>
            </a:pPr>
            <a:r>
              <a:rPr lang="en-US" sz="6600" dirty="0" err="1">
                <a:solidFill>
                  <a:srgbClr val="000000"/>
                </a:solidFill>
                <a:latin typeface="Open Sans Bold"/>
              </a:rPr>
              <a:t>Pidi</a:t>
            </a:r>
            <a:r>
              <a:rPr lang="en-US" sz="6600" dirty="0">
                <a:solidFill>
                  <a:srgbClr val="000000"/>
                </a:solidFill>
                <a:latin typeface="Open Sans Bold"/>
              </a:rPr>
              <a:t> </a:t>
            </a:r>
            <a:r>
              <a:rPr lang="en-US" sz="6600" dirty="0" err="1">
                <a:solidFill>
                  <a:srgbClr val="000000"/>
                </a:solidFill>
                <a:latin typeface="Open Sans Bold"/>
              </a:rPr>
              <a:t>konseho</a:t>
            </a:r>
            <a:r>
              <a:rPr lang="en-US" sz="6600" dirty="0">
                <a:solidFill>
                  <a:srgbClr val="000000"/>
                </a:solidFill>
                <a:latin typeface="Open Sans Bold"/>
              </a:rPr>
              <a:t> </a:t>
            </a:r>
            <a:r>
              <a:rPr lang="en-US" sz="6600" dirty="0" err="1">
                <a:solidFill>
                  <a:srgbClr val="000000"/>
                </a:solidFill>
                <a:latin typeface="Open Sans Bold"/>
              </a:rPr>
              <a:t>na</a:t>
            </a:r>
            <a:r>
              <a:rPr lang="en-US" sz="6600" dirty="0">
                <a:solidFill>
                  <a:srgbClr val="000000"/>
                </a:solidFill>
                <a:latin typeface="Open Sans Bold"/>
              </a:rPr>
              <a:t> un </a:t>
            </a:r>
            <a:r>
              <a:rPr lang="en-US" sz="6600" dirty="0" err="1">
                <a:solidFill>
                  <a:srgbClr val="000000"/>
                </a:solidFill>
                <a:latin typeface="Open Sans Bold"/>
              </a:rPr>
              <a:t>kolega</a:t>
            </a:r>
            <a:r>
              <a:rPr lang="en-US" sz="6600" dirty="0">
                <a:solidFill>
                  <a:srgbClr val="000000"/>
                </a:solidFill>
                <a:latin typeface="Open Sans Bold"/>
              </a:rPr>
              <a:t> </a:t>
            </a:r>
            <a:r>
              <a:rPr lang="en-US" sz="6600" dirty="0" err="1">
                <a:solidFill>
                  <a:srgbClr val="000000"/>
                </a:solidFill>
                <a:latin typeface="Open Sans Bold"/>
              </a:rPr>
              <a:t>òf</a:t>
            </a:r>
            <a:r>
              <a:rPr lang="en-US" sz="6600" dirty="0">
                <a:solidFill>
                  <a:srgbClr val="000000"/>
                </a:solidFill>
                <a:latin typeface="Open Sans Bold"/>
              </a:rPr>
              <a:t> </a:t>
            </a:r>
            <a:r>
              <a:rPr lang="en-US" sz="6600" dirty="0" err="1">
                <a:solidFill>
                  <a:srgbClr val="000000"/>
                </a:solidFill>
                <a:latin typeface="Open Sans Bold"/>
              </a:rPr>
              <a:t>eksperto</a:t>
            </a:r>
            <a:endParaRPr lang="en-US" sz="6600" dirty="0">
              <a:solidFill>
                <a:srgbClr val="000000"/>
              </a:solidFill>
              <a:latin typeface="Open Sans Bold"/>
            </a:endParaRPr>
          </a:p>
        </p:txBody>
      </p:sp>
      <p:sp>
        <p:nvSpPr>
          <p:cNvPr id="8" name="Freeform 8">
            <a:extLst>
              <a:ext uri="{FF2B5EF4-FFF2-40B4-BE49-F238E27FC236}">
                <a16:creationId xmlns:a16="http://schemas.microsoft.com/office/drawing/2014/main" id="{7D43FEA3-835F-0489-3F7F-45AE4D166662}"/>
              </a:ext>
            </a:extLst>
          </p:cNvPr>
          <p:cNvSpPr/>
          <p:nvPr/>
        </p:nvSpPr>
        <p:spPr>
          <a:xfrm>
            <a:off x="15623576" y="839121"/>
            <a:ext cx="1635724" cy="1324937"/>
          </a:xfrm>
          <a:custGeom>
            <a:avLst/>
            <a:gdLst/>
            <a:ahLst/>
            <a:cxnLst/>
            <a:rect l="l" t="t" r="r" b="b"/>
            <a:pathLst>
              <a:path w="1635724" h="1324937">
                <a:moveTo>
                  <a:pt x="0" y="0"/>
                </a:moveTo>
                <a:lnTo>
                  <a:pt x="1635724" y="0"/>
                </a:lnTo>
                <a:lnTo>
                  <a:pt x="1635724" y="1324937"/>
                </a:lnTo>
                <a:lnTo>
                  <a:pt x="0" y="1324937"/>
                </a:lnTo>
                <a:lnTo>
                  <a:pt x="0" y="0"/>
                </a:lnTo>
                <a:close/>
              </a:path>
            </a:pathLst>
          </a:custGeom>
          <a:blipFill>
            <a:blip r:embed="rId2"/>
            <a:stretch>
              <a:fillRect/>
            </a:stretch>
          </a:blipFill>
        </p:spPr>
        <p:txBody>
          <a:bodyPr/>
          <a:lstStyle/>
          <a:p>
            <a:endParaRPr lang="en-GB"/>
          </a:p>
        </p:txBody>
      </p:sp>
      <p:sp>
        <p:nvSpPr>
          <p:cNvPr id="9" name="Freeform 9">
            <a:extLst>
              <a:ext uri="{FF2B5EF4-FFF2-40B4-BE49-F238E27FC236}">
                <a16:creationId xmlns:a16="http://schemas.microsoft.com/office/drawing/2014/main" id="{B6EA0210-7AB7-6387-9E01-1187087CB06C}"/>
              </a:ext>
            </a:extLst>
          </p:cNvPr>
          <p:cNvSpPr/>
          <p:nvPr/>
        </p:nvSpPr>
        <p:spPr>
          <a:xfrm>
            <a:off x="1295400" y="4617076"/>
            <a:ext cx="2895600" cy="2823092"/>
          </a:xfrm>
          <a:custGeom>
            <a:avLst/>
            <a:gdLst/>
            <a:ahLst/>
            <a:cxnLst/>
            <a:rect l="l" t="t" r="r" b="b"/>
            <a:pathLst>
              <a:path w="499885" h="499885">
                <a:moveTo>
                  <a:pt x="0" y="0"/>
                </a:moveTo>
                <a:lnTo>
                  <a:pt x="499885" y="0"/>
                </a:lnTo>
                <a:lnTo>
                  <a:pt x="499885" y="499885"/>
                </a:lnTo>
                <a:lnTo>
                  <a:pt x="0" y="499885"/>
                </a:lnTo>
                <a:lnTo>
                  <a:pt x="0" y="0"/>
                </a:lnTo>
                <a:close/>
              </a:path>
            </a:pathLst>
          </a:custGeom>
          <a:blipFill>
            <a:blip r:embed="rId3"/>
            <a:stretch>
              <a:fillRect/>
            </a:stretch>
          </a:blipFill>
        </p:spPr>
        <p:txBody>
          <a:bodyPr/>
          <a:lstStyle/>
          <a:p>
            <a:endParaRPr lang="en-GB"/>
          </a:p>
        </p:txBody>
      </p:sp>
    </p:spTree>
    <p:extLst>
      <p:ext uri="{BB962C8B-B14F-4D97-AF65-F5344CB8AC3E}">
        <p14:creationId xmlns:p14="http://schemas.microsoft.com/office/powerpoint/2010/main" val="634800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594" y="0"/>
            <a:ext cx="16277858" cy="10287000"/>
            <a:chOff x="0" y="0"/>
            <a:chExt cx="4287172" cy="2709333"/>
          </a:xfrm>
        </p:grpSpPr>
        <p:sp>
          <p:nvSpPr>
            <p:cNvPr id="3" name="Freeform 3"/>
            <p:cNvSpPr/>
            <p:nvPr/>
          </p:nvSpPr>
          <p:spPr>
            <a:xfrm>
              <a:off x="0" y="0"/>
              <a:ext cx="4287172" cy="2709333"/>
            </a:xfrm>
            <a:custGeom>
              <a:avLst/>
              <a:gdLst/>
              <a:ahLst/>
              <a:cxnLst/>
              <a:rect l="l" t="t" r="r" b="b"/>
              <a:pathLst>
                <a:path w="4287172" h="2709333">
                  <a:moveTo>
                    <a:pt x="0" y="0"/>
                  </a:moveTo>
                  <a:lnTo>
                    <a:pt x="4287172" y="0"/>
                  </a:lnTo>
                  <a:lnTo>
                    <a:pt x="4287172"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287172" cy="275695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863042" y="0"/>
            <a:ext cx="2424958" cy="10287000"/>
          </a:xfrm>
          <a:custGeom>
            <a:avLst/>
            <a:gdLst/>
            <a:ahLst/>
            <a:cxnLst/>
            <a:rect l="l" t="t" r="r" b="b"/>
            <a:pathLst>
              <a:path w="2424958" h="10287000">
                <a:moveTo>
                  <a:pt x="0" y="0"/>
                </a:moveTo>
                <a:lnTo>
                  <a:pt x="2424958" y="0"/>
                </a:lnTo>
                <a:lnTo>
                  <a:pt x="2424958" y="10287000"/>
                </a:lnTo>
                <a:lnTo>
                  <a:pt x="0" y="10287000"/>
                </a:lnTo>
                <a:lnTo>
                  <a:pt x="0" y="0"/>
                </a:lnTo>
                <a:close/>
              </a:path>
            </a:pathLst>
          </a:custGeom>
          <a:blipFill>
            <a:blip r:embed="rId2"/>
            <a:stretch>
              <a:fillRect l="-68207" r="-41040"/>
            </a:stretch>
          </a:blipFill>
        </p:spPr>
        <p:txBody>
          <a:bodyPr/>
          <a:lstStyle/>
          <a:p>
            <a:endParaRPr lang="en-GB"/>
          </a:p>
        </p:txBody>
      </p:sp>
      <p:sp>
        <p:nvSpPr>
          <p:cNvPr id="6" name="TextBox 6"/>
          <p:cNvSpPr txBox="1"/>
          <p:nvPr/>
        </p:nvSpPr>
        <p:spPr>
          <a:xfrm>
            <a:off x="1028700" y="923925"/>
            <a:ext cx="13467799" cy="1811021"/>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PROTOKÒL</a:t>
            </a:r>
          </a:p>
          <a:p>
            <a:pPr algn="l">
              <a:lnSpc>
                <a:spcPts val="6159"/>
              </a:lnSpc>
            </a:pPr>
            <a:endParaRPr lang="en-US" sz="5999" spc="431">
              <a:solidFill>
                <a:srgbClr val="FFFFFF"/>
              </a:solidFill>
              <a:latin typeface="Open Sans Bold"/>
            </a:endParaRPr>
          </a:p>
        </p:txBody>
      </p:sp>
      <p:sp>
        <p:nvSpPr>
          <p:cNvPr id="7" name="TextBox 7"/>
          <p:cNvSpPr txBox="1"/>
          <p:nvPr/>
        </p:nvSpPr>
        <p:spPr>
          <a:xfrm>
            <a:off x="672802" y="3622867"/>
            <a:ext cx="14179595" cy="5729645"/>
          </a:xfrm>
          <a:prstGeom prst="rect">
            <a:avLst/>
          </a:prstGeom>
        </p:spPr>
        <p:txBody>
          <a:bodyPr lIns="0" tIns="0" rIns="0" bIns="0" rtlCol="0" anchor="t">
            <a:spAutoFit/>
          </a:bodyPr>
          <a:lstStyle/>
          <a:p>
            <a:pPr marL="777240" lvl="1" indent="-388620" algn="l">
              <a:lnSpc>
                <a:spcPts val="5040"/>
              </a:lnSpc>
              <a:buFont typeface="Arial"/>
              <a:buChar char="•"/>
            </a:pPr>
            <a:r>
              <a:rPr lang="en-US" sz="3600" spc="259" dirty="0">
                <a:solidFill>
                  <a:srgbClr val="FFFFFF"/>
                </a:solidFill>
                <a:latin typeface="Open Sans"/>
              </a:rPr>
              <a:t>E 5 </a:t>
            </a:r>
            <a:r>
              <a:rPr lang="en-US" sz="3600" spc="259" dirty="0" err="1">
                <a:solidFill>
                  <a:srgbClr val="FFFFFF"/>
                </a:solidFill>
                <a:latin typeface="Open Sans"/>
              </a:rPr>
              <a:t>pasonan</a:t>
            </a:r>
            <a:r>
              <a:rPr lang="en-US" sz="3600" spc="259" dirty="0">
                <a:solidFill>
                  <a:srgbClr val="FFFFFF"/>
                </a:solidFill>
                <a:latin typeface="Open Sans"/>
              </a:rPr>
              <a:t> pa </a:t>
            </a:r>
            <a:r>
              <a:rPr lang="en-US" sz="3600" spc="259" dirty="0" err="1">
                <a:solidFill>
                  <a:srgbClr val="FFFFFF"/>
                </a:solidFill>
                <a:latin typeface="Open Sans"/>
              </a:rPr>
              <a:t>tuma</a:t>
            </a:r>
            <a:r>
              <a:rPr lang="en-US" sz="3600" spc="259" dirty="0">
                <a:solidFill>
                  <a:srgbClr val="FFFFFF"/>
                </a:solidFill>
                <a:latin typeface="Open Sans"/>
              </a:rPr>
              <a:t> </a:t>
            </a:r>
            <a:r>
              <a:rPr lang="en-US" sz="3600" spc="259" dirty="0" err="1">
                <a:solidFill>
                  <a:srgbClr val="FFFFFF"/>
                </a:solidFill>
                <a:latin typeface="Open Sans"/>
              </a:rPr>
              <a:t>i</a:t>
            </a:r>
            <a:r>
              <a:rPr lang="en-US" sz="3600" spc="259" dirty="0">
                <a:solidFill>
                  <a:srgbClr val="FFFFFF"/>
                </a:solidFill>
                <a:latin typeface="Open Sans"/>
              </a:rPr>
              <a:t> ken ta </a:t>
            </a:r>
            <a:r>
              <a:rPr lang="en-US" sz="3600" spc="259" dirty="0" err="1">
                <a:solidFill>
                  <a:srgbClr val="FFFFFF"/>
                </a:solidFill>
                <a:latin typeface="Open Sans"/>
              </a:rPr>
              <a:t>hasi</a:t>
            </a:r>
            <a:r>
              <a:rPr lang="en-US" sz="3600" spc="259" dirty="0">
                <a:solidFill>
                  <a:srgbClr val="FFFFFF"/>
                </a:solidFill>
                <a:latin typeface="Open Sans"/>
              </a:rPr>
              <a:t> </a:t>
            </a:r>
            <a:r>
              <a:rPr lang="en-US" sz="3600" spc="259" dirty="0" err="1">
                <a:solidFill>
                  <a:srgbClr val="FFFFFF"/>
                </a:solidFill>
                <a:latin typeface="Open Sans"/>
              </a:rPr>
              <a:t>kiko</a:t>
            </a:r>
            <a:r>
              <a:rPr lang="en-US" sz="3600" spc="259" dirty="0">
                <a:solidFill>
                  <a:srgbClr val="FFFFFF"/>
                </a:solidFill>
                <a:latin typeface="Open Sans"/>
              </a:rPr>
              <a:t> pa </a:t>
            </a:r>
            <a:r>
              <a:rPr lang="en-US" sz="3600" spc="259" dirty="0" err="1">
                <a:solidFill>
                  <a:srgbClr val="FFFFFF"/>
                </a:solidFill>
                <a:latin typeface="Open Sans"/>
              </a:rPr>
              <a:t>kada</a:t>
            </a:r>
            <a:r>
              <a:rPr lang="en-US" sz="3600" spc="259" dirty="0">
                <a:solidFill>
                  <a:srgbClr val="FFFFFF"/>
                </a:solidFill>
                <a:latin typeface="Open Sans"/>
              </a:rPr>
              <a:t> paso </a:t>
            </a:r>
          </a:p>
          <a:p>
            <a:pPr marL="777240" lvl="1" indent="-388620" algn="l">
              <a:lnSpc>
                <a:spcPts val="5040"/>
              </a:lnSpc>
              <a:buFont typeface="Arial"/>
              <a:buChar char="•"/>
            </a:pPr>
            <a:r>
              <a:rPr lang="en-US" sz="3600" spc="259" dirty="0">
                <a:solidFill>
                  <a:srgbClr val="FFFFFF"/>
                </a:solidFill>
                <a:latin typeface="Open Sans"/>
              </a:rPr>
              <a:t>Ken ta </a:t>
            </a:r>
            <a:r>
              <a:rPr lang="en-US" sz="3600" spc="259" dirty="0" err="1">
                <a:solidFill>
                  <a:srgbClr val="FFFFFF"/>
                </a:solidFill>
                <a:latin typeface="Open Sans"/>
              </a:rPr>
              <a:t>disidí</a:t>
            </a:r>
            <a:r>
              <a:rPr lang="en-US" sz="3600" spc="259" dirty="0">
                <a:solidFill>
                  <a:srgbClr val="FFFFFF"/>
                </a:solidFill>
                <a:latin typeface="Open Sans"/>
              </a:rPr>
              <a:t> pa </a:t>
            </a:r>
            <a:r>
              <a:rPr lang="en-US" sz="3600" spc="259" dirty="0" err="1">
                <a:solidFill>
                  <a:srgbClr val="FFFFFF"/>
                </a:solidFill>
                <a:latin typeface="Open Sans"/>
              </a:rPr>
              <a:t>mèldu</a:t>
            </a:r>
            <a:r>
              <a:rPr lang="en-US" sz="3600" spc="259" dirty="0">
                <a:solidFill>
                  <a:srgbClr val="FFFFFF"/>
                </a:solidFill>
                <a:latin typeface="Open Sans"/>
              </a:rPr>
              <a:t> </a:t>
            </a:r>
            <a:r>
              <a:rPr lang="en-US" sz="3600" spc="259" dirty="0" err="1">
                <a:solidFill>
                  <a:srgbClr val="FFFFFF"/>
                </a:solidFill>
                <a:latin typeface="Open Sans"/>
              </a:rPr>
              <a:t>si</a:t>
            </a:r>
            <a:r>
              <a:rPr lang="en-US" sz="3600" spc="259" dirty="0">
                <a:solidFill>
                  <a:srgbClr val="FFFFFF"/>
                </a:solidFill>
                <a:latin typeface="Open Sans"/>
              </a:rPr>
              <a:t> of </a:t>
            </a:r>
            <a:r>
              <a:rPr lang="en-US" sz="3600" spc="259" dirty="0" err="1">
                <a:solidFill>
                  <a:srgbClr val="FFFFFF"/>
                </a:solidFill>
                <a:latin typeface="Open Sans"/>
              </a:rPr>
              <a:t>nò</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Atendé</a:t>
            </a:r>
            <a:r>
              <a:rPr lang="en-US" sz="3600" spc="259" dirty="0">
                <a:solidFill>
                  <a:srgbClr val="FFFFFF"/>
                </a:solidFill>
                <a:latin typeface="Open Sans"/>
              </a:rPr>
              <a:t> </a:t>
            </a:r>
            <a:r>
              <a:rPr lang="en-US" sz="3600" spc="259" dirty="0" err="1">
                <a:solidFill>
                  <a:srgbClr val="FFFFFF"/>
                </a:solidFill>
                <a:latin typeface="Open Sans"/>
              </a:rPr>
              <a:t>ku</a:t>
            </a:r>
            <a:r>
              <a:rPr lang="en-US" sz="3600" spc="259" dirty="0">
                <a:solidFill>
                  <a:srgbClr val="FFFFFF"/>
                </a:solidFill>
                <a:latin typeface="Open Sans"/>
              </a:rPr>
              <a:t> </a:t>
            </a:r>
            <a:r>
              <a:rPr lang="en-US" sz="3600" spc="259" dirty="0" err="1">
                <a:solidFill>
                  <a:srgbClr val="FFFFFF"/>
                </a:solidFill>
                <a:latin typeface="Open Sans"/>
              </a:rPr>
              <a:t>informashon</a:t>
            </a:r>
            <a:r>
              <a:rPr lang="en-US" sz="3600" spc="259" dirty="0">
                <a:solidFill>
                  <a:srgbClr val="FFFFFF"/>
                </a:solidFill>
                <a:latin typeface="Open Sans"/>
              </a:rPr>
              <a:t> </a:t>
            </a:r>
            <a:r>
              <a:rPr lang="en-US" sz="3600" spc="259" dirty="0" err="1">
                <a:solidFill>
                  <a:srgbClr val="FFFFFF"/>
                </a:solidFill>
                <a:latin typeface="Open Sans"/>
              </a:rPr>
              <a:t>konfidensial</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Dokumentá</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Derechi</a:t>
            </a:r>
            <a:r>
              <a:rPr lang="en-US" sz="3600" spc="259" dirty="0">
                <a:solidFill>
                  <a:srgbClr val="FFFFFF"/>
                </a:solidFill>
                <a:latin typeface="Open Sans"/>
              </a:rPr>
              <a:t> di </a:t>
            </a:r>
            <a:r>
              <a:rPr lang="en-US" sz="3600" spc="259" dirty="0" err="1">
                <a:solidFill>
                  <a:srgbClr val="FFFFFF"/>
                </a:solidFill>
                <a:latin typeface="Open Sans"/>
              </a:rPr>
              <a:t>mèldu</a:t>
            </a:r>
            <a:r>
              <a:rPr lang="en-US" sz="3600" spc="259" dirty="0">
                <a:solidFill>
                  <a:srgbClr val="FFFFFF"/>
                </a:solidFill>
                <a:latin typeface="Open Sans"/>
              </a:rPr>
              <a:t> ta bai </a:t>
            </a:r>
            <a:r>
              <a:rPr lang="en-US" sz="3600" spc="259" dirty="0" err="1">
                <a:solidFill>
                  <a:srgbClr val="FFFFFF"/>
                </a:solidFill>
                <a:latin typeface="Open Sans"/>
              </a:rPr>
              <a:t>riba</a:t>
            </a:r>
            <a:r>
              <a:rPr lang="en-US" sz="3600" spc="259" dirty="0">
                <a:solidFill>
                  <a:srgbClr val="FFFFFF"/>
                </a:solidFill>
                <a:latin typeface="Open Sans"/>
              </a:rPr>
              <a:t> </a:t>
            </a:r>
            <a:r>
              <a:rPr lang="en-US" sz="3600" spc="259" dirty="0" err="1">
                <a:solidFill>
                  <a:srgbClr val="FFFFFF"/>
                </a:solidFill>
                <a:latin typeface="Open Sans"/>
              </a:rPr>
              <a:t>sekreto</a:t>
            </a:r>
            <a:r>
              <a:rPr lang="en-US" sz="3600" spc="259" dirty="0">
                <a:solidFill>
                  <a:srgbClr val="FFFFFF"/>
                </a:solidFill>
                <a:latin typeface="Open Sans"/>
              </a:rPr>
              <a:t> </a:t>
            </a:r>
            <a:r>
              <a:rPr lang="en-US" sz="3600" spc="259" dirty="0" err="1">
                <a:solidFill>
                  <a:srgbClr val="FFFFFF"/>
                </a:solidFill>
                <a:latin typeface="Open Sans"/>
              </a:rPr>
              <a:t>profeshonal</a:t>
            </a:r>
            <a:r>
              <a:rPr lang="en-US" sz="3600" spc="259" dirty="0">
                <a:solidFill>
                  <a:srgbClr val="FFFFFF"/>
                </a:solidFill>
                <a:latin typeface="Open Sans"/>
              </a:rPr>
              <a:t> (</a:t>
            </a:r>
            <a:r>
              <a:rPr lang="en-US" sz="3600" spc="259" dirty="0" err="1">
                <a:solidFill>
                  <a:srgbClr val="FFFFFF"/>
                </a:solidFill>
                <a:latin typeface="Open Sans"/>
              </a:rPr>
              <a:t>beroepsgeheim</a:t>
            </a:r>
            <a:r>
              <a:rPr lang="en-US" sz="3600" spc="259" dirty="0">
                <a:solidFill>
                  <a:srgbClr val="FFFFFF"/>
                </a:solidFill>
                <a:latin typeface="Open Sans"/>
              </a:rPr>
              <a:t>)</a:t>
            </a:r>
          </a:p>
          <a:p>
            <a:pPr marL="777240" lvl="1" indent="-388620" algn="l">
              <a:lnSpc>
                <a:spcPts val="5040"/>
              </a:lnSpc>
              <a:buFont typeface="Arial"/>
              <a:buChar char="•"/>
            </a:pPr>
            <a:r>
              <a:rPr lang="en-US" sz="3600" spc="259" dirty="0" err="1">
                <a:solidFill>
                  <a:srgbClr val="FFFFFF"/>
                </a:solidFill>
                <a:latin typeface="Open Sans"/>
              </a:rPr>
              <a:t>Instukshon</a:t>
            </a:r>
            <a:r>
              <a:rPr lang="en-US" sz="3600" spc="259" dirty="0">
                <a:solidFill>
                  <a:srgbClr val="FFFFFF"/>
                </a:solidFill>
                <a:latin typeface="Open Sans"/>
              </a:rPr>
              <a:t> di </a:t>
            </a:r>
            <a:r>
              <a:rPr lang="en-US" sz="3600" spc="259" dirty="0" err="1">
                <a:solidFill>
                  <a:srgbClr val="FFFFFF"/>
                </a:solidFill>
                <a:latin typeface="Open Sans"/>
              </a:rPr>
              <a:t>Kindcheck</a:t>
            </a:r>
            <a:endParaRPr lang="en-US" sz="3600" spc="259" dirty="0">
              <a:solidFill>
                <a:srgbClr val="FFFFFF"/>
              </a:solidFill>
              <a:latin typeface="Open Sans"/>
            </a:endParaRPr>
          </a:p>
          <a:p>
            <a:pPr marL="777240" lvl="1" indent="-388620" algn="l">
              <a:lnSpc>
                <a:spcPts val="5040"/>
              </a:lnSpc>
              <a:buFont typeface="Arial"/>
              <a:buChar char="•"/>
            </a:pPr>
            <a:r>
              <a:rPr lang="en-US" sz="3600" spc="259" dirty="0" err="1">
                <a:solidFill>
                  <a:srgbClr val="FFFFFF"/>
                </a:solidFill>
                <a:latin typeface="Open Sans"/>
              </a:rPr>
              <a:t>Partisipashon</a:t>
            </a:r>
            <a:r>
              <a:rPr lang="en-US" sz="3600" spc="259" dirty="0">
                <a:solidFill>
                  <a:srgbClr val="FFFFFF"/>
                </a:solidFill>
                <a:latin typeface="Open Sans"/>
              </a:rPr>
              <a:t> di </a:t>
            </a:r>
            <a:r>
              <a:rPr lang="en-US" sz="3600" spc="259" dirty="0" err="1">
                <a:solidFill>
                  <a:srgbClr val="FFFFFF"/>
                </a:solidFill>
                <a:latin typeface="Open Sans"/>
              </a:rPr>
              <a:t>mucha</a:t>
            </a:r>
            <a:r>
              <a:rPr lang="en-US" sz="3600" spc="259" dirty="0">
                <a:solidFill>
                  <a:srgbClr val="FFFFFF"/>
                </a:solidFill>
                <a:latin typeface="Open Sans"/>
              </a:rPr>
              <a:t> (semper </a:t>
            </a:r>
            <a:r>
              <a:rPr lang="en-US" sz="3600" spc="259" dirty="0" err="1">
                <a:solidFill>
                  <a:srgbClr val="FFFFFF"/>
                </a:solidFill>
                <a:latin typeface="Open Sans"/>
              </a:rPr>
              <a:t>atendé</a:t>
            </a:r>
            <a:r>
              <a:rPr lang="en-US" sz="3600" spc="259" dirty="0">
                <a:solidFill>
                  <a:srgbClr val="FFFFFF"/>
                </a:solidFill>
                <a:latin typeface="Open Sans"/>
              </a:rPr>
              <a:t> </a:t>
            </a:r>
            <a:r>
              <a:rPr lang="en-US" sz="3600" spc="259" dirty="0" err="1">
                <a:solidFill>
                  <a:srgbClr val="FFFFFF"/>
                </a:solidFill>
                <a:latin typeface="Open Sans"/>
              </a:rPr>
              <a:t>ku</a:t>
            </a:r>
            <a:r>
              <a:rPr lang="en-US" sz="3600" spc="259" dirty="0">
                <a:solidFill>
                  <a:srgbClr val="FFFFFF"/>
                </a:solidFill>
                <a:latin typeface="Open Sans"/>
              </a:rPr>
              <a:t> e </a:t>
            </a:r>
            <a:r>
              <a:rPr lang="en-US" sz="3600" spc="259" dirty="0" err="1">
                <a:solidFill>
                  <a:srgbClr val="FFFFFF"/>
                </a:solidFill>
                <a:latin typeface="Open Sans"/>
              </a:rPr>
              <a:t>mucha</a:t>
            </a:r>
            <a:r>
              <a:rPr lang="en-US" sz="3600" spc="259" dirty="0">
                <a:solidFill>
                  <a:srgbClr val="FFFFFF"/>
                </a:solidFill>
                <a:latin typeface="Open Sans"/>
              </a:rPr>
              <a:t> </a:t>
            </a:r>
            <a:r>
              <a:rPr lang="en-US" sz="3600" spc="259" dirty="0" err="1">
                <a:solidFill>
                  <a:srgbClr val="FFFFFF"/>
                </a:solidFill>
                <a:latin typeface="Open Sans"/>
              </a:rPr>
              <a:t>embolbí</a:t>
            </a:r>
            <a:r>
              <a:rPr lang="en-US" sz="3600" spc="259" dirty="0">
                <a:solidFill>
                  <a:srgbClr val="FFFFFF"/>
                </a:solidFill>
                <a:latin typeface="Open Sans"/>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98353" y="4251319"/>
            <a:ext cx="5296555" cy="4581520"/>
          </a:xfrm>
          <a:custGeom>
            <a:avLst/>
            <a:gdLst/>
            <a:ahLst/>
            <a:cxnLst/>
            <a:rect l="l" t="t" r="r" b="b"/>
            <a:pathLst>
              <a:path w="5296555" h="4581520">
                <a:moveTo>
                  <a:pt x="0" y="0"/>
                </a:moveTo>
                <a:lnTo>
                  <a:pt x="5296555" y="0"/>
                </a:lnTo>
                <a:lnTo>
                  <a:pt x="5296555" y="4581520"/>
                </a:lnTo>
                <a:lnTo>
                  <a:pt x="0" y="458152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4802793"/>
            <a:ext cx="18288000" cy="5484207"/>
            <a:chOff x="0" y="0"/>
            <a:chExt cx="4882467" cy="1444400"/>
          </a:xfrm>
        </p:grpSpPr>
        <p:sp>
          <p:nvSpPr>
            <p:cNvPr id="4" name="Freeform 4"/>
            <p:cNvSpPr/>
            <p:nvPr/>
          </p:nvSpPr>
          <p:spPr>
            <a:xfrm>
              <a:off x="0" y="0"/>
              <a:ext cx="4882467" cy="1444400"/>
            </a:xfrm>
            <a:custGeom>
              <a:avLst/>
              <a:gdLst/>
              <a:ahLst/>
              <a:cxnLst/>
              <a:rect l="l" t="t" r="r" b="b"/>
              <a:pathLst>
                <a:path w="4882467" h="1444400">
                  <a:moveTo>
                    <a:pt x="0" y="0"/>
                  </a:moveTo>
                  <a:lnTo>
                    <a:pt x="4882467" y="0"/>
                  </a:lnTo>
                  <a:lnTo>
                    <a:pt x="4882467" y="1444400"/>
                  </a:lnTo>
                  <a:lnTo>
                    <a:pt x="0" y="1444400"/>
                  </a:lnTo>
                  <a:close/>
                </a:path>
              </a:pathLst>
            </a:custGeom>
            <a:solidFill>
              <a:srgbClr val="A23B6C"/>
            </a:solidFill>
          </p:spPr>
          <p:txBody>
            <a:bodyPr/>
            <a:lstStyle/>
            <a:p>
              <a:endParaRPr lang="en-GB"/>
            </a:p>
          </p:txBody>
        </p:sp>
        <p:sp>
          <p:nvSpPr>
            <p:cNvPr id="5" name="TextBox 5"/>
            <p:cNvSpPr txBox="1"/>
            <p:nvPr/>
          </p:nvSpPr>
          <p:spPr>
            <a:xfrm>
              <a:off x="0" y="-47625"/>
              <a:ext cx="4882467" cy="1492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174057" y="1851821"/>
            <a:ext cx="14051386" cy="1002666"/>
          </a:xfrm>
          <a:prstGeom prst="rect">
            <a:avLst/>
          </a:prstGeom>
        </p:spPr>
        <p:txBody>
          <a:bodyPr lIns="0" tIns="0" rIns="0" bIns="0" rtlCol="0" anchor="t">
            <a:spAutoFit/>
          </a:bodyPr>
          <a:lstStyle/>
          <a:p>
            <a:pPr algn="l">
              <a:lnSpc>
                <a:spcPts val="8259"/>
              </a:lnSpc>
            </a:pPr>
            <a:r>
              <a:rPr lang="en-US" sz="5899">
                <a:solidFill>
                  <a:srgbClr val="A23B6C"/>
                </a:solidFill>
                <a:latin typeface="Open Sans Bold"/>
              </a:rPr>
              <a:t>FINALISASHON </a:t>
            </a:r>
          </a:p>
        </p:txBody>
      </p:sp>
      <p:sp>
        <p:nvSpPr>
          <p:cNvPr id="7" name="Freeform 7"/>
          <p:cNvSpPr/>
          <p:nvPr/>
        </p:nvSpPr>
        <p:spPr>
          <a:xfrm>
            <a:off x="13024078" y="7619778"/>
            <a:ext cx="4235222" cy="1618697"/>
          </a:xfrm>
          <a:custGeom>
            <a:avLst/>
            <a:gdLst/>
            <a:ahLst/>
            <a:cxnLst/>
            <a:rect l="l" t="t" r="r" b="b"/>
            <a:pathLst>
              <a:path w="4235222" h="1618697">
                <a:moveTo>
                  <a:pt x="0" y="0"/>
                </a:moveTo>
                <a:lnTo>
                  <a:pt x="4235222" y="0"/>
                </a:lnTo>
                <a:lnTo>
                  <a:pt x="4235222" y="1618697"/>
                </a:lnTo>
                <a:lnTo>
                  <a:pt x="0" y="1618697"/>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3809999" y="5524500"/>
            <a:ext cx="3883259" cy="4361707"/>
          </a:xfrm>
          <a:prstGeom prst="rect">
            <a:avLst/>
          </a:prstGeom>
        </p:spPr>
        <p:txBody>
          <a:bodyPr wrap="square" lIns="0" tIns="0" rIns="0" bIns="0" rtlCol="0" anchor="t">
            <a:spAutoFit/>
          </a:bodyPr>
          <a:lstStyle/>
          <a:p>
            <a:pPr algn="l">
              <a:lnSpc>
                <a:spcPts val="36400"/>
              </a:lnSpc>
            </a:pPr>
            <a:r>
              <a:rPr lang="en-US" sz="26000" dirty="0">
                <a:solidFill>
                  <a:srgbClr val="FFFFFF"/>
                </a:solidFill>
                <a:latin typeface="Open Sans Bold"/>
              </a:rPr>
              <a:t>1</a:t>
            </a:r>
          </a:p>
        </p:txBody>
      </p:sp>
      <p:sp>
        <p:nvSpPr>
          <p:cNvPr id="9" name="TextBox 9"/>
          <p:cNvSpPr txBox="1"/>
          <p:nvPr/>
        </p:nvSpPr>
        <p:spPr>
          <a:xfrm>
            <a:off x="1028700" y="7870051"/>
            <a:ext cx="4251484" cy="1368424"/>
          </a:xfrm>
          <a:prstGeom prst="rect">
            <a:avLst/>
          </a:prstGeom>
        </p:spPr>
        <p:txBody>
          <a:bodyPr lIns="0" tIns="0" rIns="0" bIns="0" rtlCol="0" anchor="t">
            <a:spAutoFit/>
          </a:bodyPr>
          <a:lstStyle/>
          <a:p>
            <a:pPr algn="l">
              <a:lnSpc>
                <a:spcPts val="11200"/>
              </a:lnSpc>
            </a:pPr>
            <a:r>
              <a:rPr lang="en-US" sz="8000">
                <a:solidFill>
                  <a:srgbClr val="FFFFFF"/>
                </a:solidFill>
                <a:latin typeface="Open Sans Bold"/>
              </a:rPr>
              <a:t>Parti</a:t>
            </a:r>
          </a:p>
        </p:txBody>
      </p:sp>
      <p:sp>
        <p:nvSpPr>
          <p:cNvPr id="10" name="Freeform 10"/>
          <p:cNvSpPr/>
          <p:nvPr/>
        </p:nvSpPr>
        <p:spPr>
          <a:xfrm>
            <a:off x="12808491" y="0"/>
            <a:ext cx="4979760" cy="4307493"/>
          </a:xfrm>
          <a:custGeom>
            <a:avLst/>
            <a:gdLst/>
            <a:ahLst/>
            <a:cxnLst/>
            <a:rect l="l" t="t" r="r" b="b"/>
            <a:pathLst>
              <a:path w="4979760" h="4307493">
                <a:moveTo>
                  <a:pt x="0" y="0"/>
                </a:moveTo>
                <a:lnTo>
                  <a:pt x="4979761" y="0"/>
                </a:lnTo>
                <a:lnTo>
                  <a:pt x="4979761" y="4307493"/>
                </a:lnTo>
                <a:lnTo>
                  <a:pt x="0" y="4307493"/>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META I MÉTODO</a:t>
            </a:r>
          </a:p>
        </p:txBody>
      </p:sp>
      <p:sp>
        <p:nvSpPr>
          <p:cNvPr id="7" name="TextBox 7"/>
          <p:cNvSpPr txBox="1"/>
          <p:nvPr/>
        </p:nvSpPr>
        <p:spPr>
          <a:xfrm>
            <a:off x="1028700" y="7306398"/>
            <a:ext cx="13536095" cy="1882438"/>
          </a:xfrm>
          <a:prstGeom prst="rect">
            <a:avLst/>
          </a:prstGeom>
        </p:spPr>
        <p:txBody>
          <a:bodyPr lIns="0" tIns="0" rIns="0" bIns="0" rtlCol="0" anchor="t">
            <a:spAutoFit/>
          </a:bodyPr>
          <a:lstStyle/>
          <a:p>
            <a:pPr marL="777240" lvl="1" indent="-388620" algn="l">
              <a:lnSpc>
                <a:spcPts val="5040"/>
              </a:lnSpc>
              <a:buFont typeface="Arial"/>
              <a:buChar char="•"/>
            </a:pPr>
            <a:r>
              <a:rPr lang="en-US" sz="3600" spc="259" dirty="0">
                <a:solidFill>
                  <a:srgbClr val="FFFFFF"/>
                </a:solidFill>
                <a:latin typeface="Open Sans Italics"/>
              </a:rPr>
              <a:t>8 parti di </a:t>
            </a:r>
            <a:r>
              <a:rPr lang="en-US" sz="3600" spc="259" dirty="0" err="1">
                <a:solidFill>
                  <a:srgbClr val="FFFFFF"/>
                </a:solidFill>
                <a:latin typeface="Open Sans Italics"/>
              </a:rPr>
              <a:t>dia</a:t>
            </a:r>
            <a:endParaRPr lang="en-US" sz="3600" spc="259" dirty="0">
              <a:solidFill>
                <a:srgbClr val="FFFFFF"/>
              </a:solidFill>
              <a:latin typeface="Open Sans Italics"/>
            </a:endParaRPr>
          </a:p>
          <a:p>
            <a:pPr marL="777240" lvl="1" indent="-388620" algn="l">
              <a:lnSpc>
                <a:spcPts val="5040"/>
              </a:lnSpc>
              <a:buFont typeface="Arial"/>
              <a:buChar char="•"/>
            </a:pPr>
            <a:r>
              <a:rPr lang="en-US" sz="3600" spc="259" dirty="0" err="1">
                <a:solidFill>
                  <a:srgbClr val="FFFFFF"/>
                </a:solidFill>
                <a:latin typeface="Open Sans Italics"/>
              </a:rPr>
              <a:t>Presensia</a:t>
            </a:r>
            <a:r>
              <a:rPr lang="en-US" sz="3600" spc="259" dirty="0">
                <a:solidFill>
                  <a:srgbClr val="FFFFFF"/>
                </a:solidFill>
                <a:latin typeface="Open Sans Italics"/>
              </a:rPr>
              <a:t> </a:t>
            </a:r>
            <a:r>
              <a:rPr lang="en-US" sz="3600" spc="259" dirty="0" err="1">
                <a:solidFill>
                  <a:srgbClr val="FFFFFF"/>
                </a:solidFill>
                <a:latin typeface="Open Sans Italics"/>
              </a:rPr>
              <a:t>mester</a:t>
            </a:r>
            <a:r>
              <a:rPr lang="en-US" sz="3600" spc="259" dirty="0">
                <a:solidFill>
                  <a:srgbClr val="FFFFFF"/>
                </a:solidFill>
                <a:latin typeface="Open Sans Italics"/>
              </a:rPr>
              <a:t> ta 100%</a:t>
            </a:r>
          </a:p>
          <a:p>
            <a:pPr marL="777240" lvl="1" indent="-388620" algn="l">
              <a:lnSpc>
                <a:spcPts val="5040"/>
              </a:lnSpc>
              <a:buFont typeface="Arial"/>
              <a:buChar char="•"/>
            </a:pPr>
            <a:endParaRPr lang="en-US" sz="3600" spc="259" dirty="0">
              <a:solidFill>
                <a:srgbClr val="FFFFFF"/>
              </a:solidFill>
              <a:latin typeface="Open Sans Italics"/>
            </a:endParaRPr>
          </a:p>
        </p:txBody>
      </p:sp>
      <p:sp>
        <p:nvSpPr>
          <p:cNvPr id="8" name="TextBox 8"/>
          <p:cNvSpPr txBox="1"/>
          <p:nvPr/>
        </p:nvSpPr>
        <p:spPr>
          <a:xfrm>
            <a:off x="1028700" y="3762593"/>
            <a:ext cx="13536095" cy="2825453"/>
          </a:xfrm>
          <a:prstGeom prst="rect">
            <a:avLst/>
          </a:prstGeom>
        </p:spPr>
        <p:txBody>
          <a:bodyPr lIns="0" tIns="0" rIns="0" bIns="0" rtlCol="0" anchor="t">
            <a:spAutoFit/>
          </a:bodyPr>
          <a:lstStyle/>
          <a:p>
            <a:pPr algn="l">
              <a:lnSpc>
                <a:spcPts val="5599"/>
              </a:lnSpc>
            </a:pPr>
            <a:r>
              <a:rPr lang="en-US" sz="3999" spc="287" dirty="0" err="1">
                <a:solidFill>
                  <a:srgbClr val="FFFFFF"/>
                </a:solidFill>
                <a:latin typeface="Open Sans"/>
              </a:rPr>
              <a:t>Konosementu</a:t>
            </a:r>
            <a:r>
              <a:rPr lang="en-US" sz="3999" spc="287" dirty="0">
                <a:solidFill>
                  <a:srgbClr val="FFFFFF"/>
                </a:solidFill>
                <a:latin typeface="Open Sans"/>
              </a:rPr>
              <a:t> di e </a:t>
            </a:r>
            <a:r>
              <a:rPr lang="en-US" sz="3999" spc="287" dirty="0" err="1">
                <a:solidFill>
                  <a:srgbClr val="FFFFFF"/>
                </a:solidFill>
                <a:latin typeface="Open Sans"/>
              </a:rPr>
              <a:t>Kódigo</a:t>
            </a:r>
            <a:r>
              <a:rPr lang="en-US" sz="3999" spc="287" dirty="0">
                <a:solidFill>
                  <a:srgbClr val="FFFFFF"/>
                </a:solidFill>
                <a:latin typeface="Open Sans"/>
              </a:rPr>
              <a:t> di </a:t>
            </a:r>
            <a:r>
              <a:rPr lang="en-US" sz="3999" spc="287" dirty="0" err="1">
                <a:solidFill>
                  <a:srgbClr val="FFFFFF"/>
                </a:solidFill>
                <a:latin typeface="Open Sans"/>
              </a:rPr>
              <a:t>Protekshon</a:t>
            </a:r>
            <a:r>
              <a:rPr lang="en-US" sz="3999" spc="287" dirty="0">
                <a:solidFill>
                  <a:srgbClr val="FFFFFF"/>
                </a:solidFill>
                <a:latin typeface="Open Sans"/>
              </a:rPr>
              <a:t> </a:t>
            </a:r>
            <a:r>
              <a:rPr lang="en-US" sz="3999" spc="287" dirty="0" err="1">
                <a:solidFill>
                  <a:srgbClr val="FFFFFF"/>
                </a:solidFill>
                <a:latin typeface="Open Sans"/>
              </a:rPr>
              <a:t>i</a:t>
            </a:r>
            <a:r>
              <a:rPr lang="en-US" sz="3999" spc="287" dirty="0">
                <a:solidFill>
                  <a:srgbClr val="FFFFFF"/>
                </a:solidFill>
                <a:latin typeface="Open Sans"/>
              </a:rPr>
              <a:t> </a:t>
            </a:r>
            <a:r>
              <a:rPr lang="en-US" sz="3999" spc="287" dirty="0" err="1">
                <a:solidFill>
                  <a:srgbClr val="FFFFFF"/>
                </a:solidFill>
                <a:latin typeface="Open Sans"/>
              </a:rPr>
              <a:t>desaroyo</a:t>
            </a:r>
            <a:r>
              <a:rPr lang="en-US" sz="3999" spc="287" dirty="0">
                <a:solidFill>
                  <a:srgbClr val="FFFFFF"/>
                </a:solidFill>
                <a:latin typeface="Open Sans"/>
              </a:rPr>
              <a:t> di </a:t>
            </a:r>
            <a:r>
              <a:rPr lang="en-US" sz="3999" spc="287" dirty="0" err="1">
                <a:solidFill>
                  <a:srgbClr val="FFFFFF"/>
                </a:solidFill>
                <a:latin typeface="Open Sans"/>
              </a:rPr>
              <a:t>kompetensianan</a:t>
            </a:r>
            <a:r>
              <a:rPr lang="en-US" sz="3999" spc="287" dirty="0">
                <a:solidFill>
                  <a:srgbClr val="FFFFFF"/>
                </a:solidFill>
                <a:latin typeface="Open Sans"/>
              </a:rPr>
              <a:t> </a:t>
            </a:r>
            <a:r>
              <a:rPr lang="en-US" sz="3999" spc="287" dirty="0" err="1">
                <a:solidFill>
                  <a:srgbClr val="FFFFFF"/>
                </a:solidFill>
                <a:latin typeface="Open Sans"/>
              </a:rPr>
              <a:t>ku</a:t>
            </a:r>
            <a:r>
              <a:rPr lang="en-US" sz="3999" spc="287" dirty="0">
                <a:solidFill>
                  <a:srgbClr val="FFFFFF"/>
                </a:solidFill>
                <a:latin typeface="Open Sans"/>
              </a:rPr>
              <a:t> ta parti di e </a:t>
            </a:r>
            <a:r>
              <a:rPr lang="en-US" sz="3999" spc="287" dirty="0" err="1">
                <a:solidFill>
                  <a:srgbClr val="FFFFFF"/>
                </a:solidFill>
                <a:latin typeface="Open Sans"/>
              </a:rPr>
              <a:t>tareanan</a:t>
            </a:r>
            <a:r>
              <a:rPr lang="en-US" sz="3999" spc="287" dirty="0">
                <a:solidFill>
                  <a:srgbClr val="FFFFFF"/>
                </a:solidFill>
                <a:latin typeface="Open Sans"/>
              </a:rPr>
              <a:t> di Supervisor di </a:t>
            </a:r>
            <a:r>
              <a:rPr lang="en-US" sz="3999" spc="287" dirty="0" err="1">
                <a:solidFill>
                  <a:srgbClr val="FFFFFF"/>
                </a:solidFill>
                <a:latin typeface="Open Sans"/>
              </a:rPr>
              <a:t>Kódigo</a:t>
            </a:r>
            <a:r>
              <a:rPr lang="en-US" sz="3999" spc="287" dirty="0">
                <a:solidFill>
                  <a:srgbClr val="FFFFFF"/>
                </a:solidFill>
                <a:latin typeface="Open Sans"/>
              </a:rPr>
              <a:t>.</a:t>
            </a:r>
          </a:p>
          <a:p>
            <a:pPr algn="l">
              <a:lnSpc>
                <a:spcPts val="5599"/>
              </a:lnSpc>
            </a:pPr>
            <a:r>
              <a:rPr lang="en-US" sz="3999" b="1" spc="287" dirty="0">
                <a:solidFill>
                  <a:srgbClr val="FFFFFF"/>
                </a:solidFill>
                <a:latin typeface="Open Sans"/>
              </a:rPr>
              <a:t>ROL I POSISHON SUPERVISOR DI KÓDIGO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63682"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113801"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a:solidFill>
                  <a:srgbClr val="FFFFFF"/>
                </a:solidFill>
                <a:latin typeface="Open Sans Bold"/>
              </a:rPr>
              <a:t>PROGRAMA PARTI 1</a:t>
            </a:r>
          </a:p>
        </p:txBody>
      </p:sp>
      <p:sp>
        <p:nvSpPr>
          <p:cNvPr id="7" name="TextBox 7"/>
          <p:cNvSpPr txBox="1"/>
          <p:nvPr/>
        </p:nvSpPr>
        <p:spPr>
          <a:xfrm>
            <a:off x="1028700" y="3697664"/>
            <a:ext cx="14520985" cy="4979889"/>
          </a:xfrm>
          <a:prstGeom prst="rect">
            <a:avLst/>
          </a:prstGeom>
        </p:spPr>
        <p:txBody>
          <a:bodyPr lIns="0" tIns="0" rIns="0" bIns="0" rtlCol="0" anchor="t">
            <a:spAutoFit/>
          </a:bodyPr>
          <a:lstStyle/>
          <a:p>
            <a:pPr marL="863598" lvl="1" indent="-431799" algn="l">
              <a:lnSpc>
                <a:spcPts val="5599"/>
              </a:lnSpc>
              <a:buFont typeface="Arial"/>
              <a:buChar char="•"/>
            </a:pPr>
            <a:r>
              <a:rPr lang="en-US" sz="3999" spc="287" dirty="0" err="1">
                <a:solidFill>
                  <a:srgbClr val="FFFFFF"/>
                </a:solidFill>
                <a:latin typeface="Open Sans"/>
              </a:rPr>
              <a:t>Sètùp</a:t>
            </a:r>
            <a:r>
              <a:rPr lang="en-US" sz="3999" spc="287" dirty="0">
                <a:solidFill>
                  <a:srgbClr val="FFFFFF"/>
                </a:solidFill>
                <a:latin typeface="Open Sans"/>
              </a:rPr>
              <a:t> </a:t>
            </a:r>
            <a:r>
              <a:rPr lang="en-US" sz="3999" spc="287" dirty="0" err="1">
                <a:solidFill>
                  <a:srgbClr val="FFFFFF"/>
                </a:solidFill>
                <a:latin typeface="Open Sans"/>
              </a:rPr>
              <a:t>i</a:t>
            </a:r>
            <a:r>
              <a:rPr lang="en-US" sz="3999" spc="287" dirty="0">
                <a:solidFill>
                  <a:srgbClr val="FFFFFF"/>
                </a:solidFill>
                <a:latin typeface="Open Sans"/>
              </a:rPr>
              <a:t> </a:t>
            </a:r>
            <a:r>
              <a:rPr lang="en-US" sz="3999" spc="287" dirty="0" err="1">
                <a:solidFill>
                  <a:srgbClr val="FFFFFF"/>
                </a:solidFill>
                <a:latin typeface="Open Sans"/>
              </a:rPr>
              <a:t>struktura</a:t>
            </a:r>
            <a:r>
              <a:rPr lang="en-US" sz="3999" spc="287" dirty="0">
                <a:solidFill>
                  <a:srgbClr val="FFFFFF"/>
                </a:solidFill>
                <a:latin typeface="Open Sans"/>
              </a:rPr>
              <a:t> di e </a:t>
            </a:r>
            <a:r>
              <a:rPr lang="en-US" sz="3999" spc="287" dirty="0" err="1">
                <a:solidFill>
                  <a:srgbClr val="FFFFFF"/>
                </a:solidFill>
                <a:latin typeface="Open Sans"/>
              </a:rPr>
              <a:t>programa</a:t>
            </a:r>
            <a:endParaRPr lang="en-US" sz="3999" spc="287" dirty="0">
              <a:solidFill>
                <a:srgbClr val="FFFFFF"/>
              </a:solidFill>
              <a:latin typeface="Open Sans"/>
            </a:endParaRPr>
          </a:p>
          <a:p>
            <a:pPr marL="863598" lvl="1" indent="-431799" algn="l">
              <a:lnSpc>
                <a:spcPts val="5599"/>
              </a:lnSpc>
              <a:buFont typeface="Arial"/>
              <a:buChar char="•"/>
            </a:pPr>
            <a:r>
              <a:rPr lang="en-US" sz="3999" spc="287" dirty="0" err="1">
                <a:solidFill>
                  <a:srgbClr val="FFFFFF"/>
                </a:solidFill>
                <a:latin typeface="Open Sans"/>
              </a:rPr>
              <a:t>Tareanan</a:t>
            </a:r>
            <a:r>
              <a:rPr lang="en-US" sz="3999" spc="287" dirty="0">
                <a:solidFill>
                  <a:srgbClr val="FFFFFF"/>
                </a:solidFill>
                <a:latin typeface="Open Sans"/>
              </a:rPr>
              <a:t> </a:t>
            </a:r>
            <a:r>
              <a:rPr lang="en-US" sz="3999" spc="287" dirty="0" err="1">
                <a:solidFill>
                  <a:srgbClr val="FFFFFF"/>
                </a:solidFill>
                <a:latin typeface="Open Sans"/>
              </a:rPr>
              <a:t>i</a:t>
            </a:r>
            <a:r>
              <a:rPr lang="en-US" sz="3999" spc="287" dirty="0">
                <a:solidFill>
                  <a:srgbClr val="FFFFFF"/>
                </a:solidFill>
                <a:latin typeface="Open Sans"/>
              </a:rPr>
              <a:t> </a:t>
            </a:r>
            <a:r>
              <a:rPr lang="en-US" sz="3999" spc="287" dirty="0" err="1">
                <a:solidFill>
                  <a:srgbClr val="FFFFFF"/>
                </a:solidFill>
                <a:latin typeface="Open Sans"/>
              </a:rPr>
              <a:t>kompetensianan</a:t>
            </a:r>
            <a:r>
              <a:rPr lang="en-US" sz="3999" spc="287" dirty="0">
                <a:solidFill>
                  <a:srgbClr val="FFFFFF"/>
                </a:solidFill>
                <a:latin typeface="Open Sans"/>
              </a:rPr>
              <a:t> Supervisor di </a:t>
            </a:r>
            <a:r>
              <a:rPr lang="en-US" sz="3999" spc="287" dirty="0" err="1">
                <a:solidFill>
                  <a:srgbClr val="FFFFFF"/>
                </a:solidFill>
                <a:latin typeface="Open Sans"/>
              </a:rPr>
              <a:t>Kódigo</a:t>
            </a:r>
            <a:endParaRPr lang="en-US" sz="3999" spc="287" dirty="0">
              <a:solidFill>
                <a:srgbClr val="FFFFFF"/>
              </a:solidFill>
              <a:latin typeface="Open Sans"/>
            </a:endParaRPr>
          </a:p>
          <a:p>
            <a:pPr marL="863598" lvl="1" indent="-431799" algn="l">
              <a:lnSpc>
                <a:spcPts val="5599"/>
              </a:lnSpc>
              <a:buFont typeface="Arial"/>
              <a:buChar char="•"/>
            </a:pPr>
            <a:r>
              <a:rPr lang="en-US" sz="3999" spc="287" dirty="0">
                <a:solidFill>
                  <a:srgbClr val="FFFFFF"/>
                </a:solidFill>
                <a:latin typeface="Open Sans"/>
              </a:rPr>
              <a:t>Plan di </a:t>
            </a:r>
            <a:r>
              <a:rPr lang="en-US" sz="3999" spc="287" dirty="0" err="1">
                <a:solidFill>
                  <a:srgbClr val="FFFFFF"/>
                </a:solidFill>
                <a:latin typeface="Open Sans"/>
              </a:rPr>
              <a:t>aserkamentu</a:t>
            </a:r>
            <a:r>
              <a:rPr lang="en-US" sz="3999" spc="287" dirty="0">
                <a:solidFill>
                  <a:srgbClr val="FFFFFF"/>
                </a:solidFill>
                <a:latin typeface="Open Sans"/>
              </a:rPr>
              <a:t> </a:t>
            </a:r>
            <a:r>
              <a:rPr lang="en-US" sz="3999" spc="287" dirty="0" err="1">
                <a:solidFill>
                  <a:srgbClr val="FFFFFF"/>
                </a:solidFill>
                <a:latin typeface="Open Sans"/>
              </a:rPr>
              <a:t>i</a:t>
            </a:r>
            <a:r>
              <a:rPr lang="en-US" sz="3999" spc="287" dirty="0">
                <a:solidFill>
                  <a:srgbClr val="FFFFFF"/>
                </a:solidFill>
                <a:latin typeface="Open Sans"/>
              </a:rPr>
              <a:t> </a:t>
            </a:r>
            <a:r>
              <a:rPr lang="en-US" sz="3999" spc="287" dirty="0" err="1">
                <a:solidFill>
                  <a:srgbClr val="FFFFFF"/>
                </a:solidFill>
                <a:latin typeface="Open Sans"/>
              </a:rPr>
              <a:t>desaroyo</a:t>
            </a:r>
            <a:r>
              <a:rPr lang="en-US" sz="3999" spc="287" dirty="0">
                <a:solidFill>
                  <a:srgbClr val="FFFFFF"/>
                </a:solidFill>
                <a:latin typeface="Open Sans"/>
              </a:rPr>
              <a:t> personal (POP)</a:t>
            </a:r>
          </a:p>
          <a:p>
            <a:pPr marL="863598" lvl="1" indent="-431799" algn="l">
              <a:lnSpc>
                <a:spcPts val="5599"/>
              </a:lnSpc>
              <a:buFont typeface="Arial"/>
              <a:buChar char="•"/>
            </a:pPr>
            <a:r>
              <a:rPr lang="en-US" sz="3999" spc="287" dirty="0">
                <a:solidFill>
                  <a:srgbClr val="FFFFFF"/>
                </a:solidFill>
                <a:latin typeface="Open Sans"/>
              </a:rPr>
              <a:t>Eye openers</a:t>
            </a:r>
          </a:p>
          <a:p>
            <a:pPr marL="863598" lvl="1" indent="-431799" algn="l">
              <a:lnSpc>
                <a:spcPts val="5599"/>
              </a:lnSpc>
              <a:buFont typeface="Arial"/>
              <a:buChar char="•"/>
            </a:pPr>
            <a:r>
              <a:rPr lang="en-US" sz="3999" spc="287" dirty="0">
                <a:solidFill>
                  <a:srgbClr val="FFFFFF"/>
                </a:solidFill>
                <a:latin typeface="Open Sans"/>
              </a:rPr>
              <a:t>Supervisor di </a:t>
            </a:r>
            <a:r>
              <a:rPr lang="en-US" sz="3999" spc="287" dirty="0" err="1">
                <a:solidFill>
                  <a:srgbClr val="FFFFFF"/>
                </a:solidFill>
                <a:latin typeface="Open Sans"/>
              </a:rPr>
              <a:t>Kódigo</a:t>
            </a:r>
            <a:endParaRPr lang="en-US" sz="3999" spc="287" dirty="0">
              <a:solidFill>
                <a:srgbClr val="FFFFFF"/>
              </a:solidFill>
              <a:latin typeface="Open Sans"/>
            </a:endParaRPr>
          </a:p>
          <a:p>
            <a:pPr marL="863598" lvl="1" indent="-431799" algn="l">
              <a:lnSpc>
                <a:spcPts val="5599"/>
              </a:lnSpc>
              <a:buFont typeface="Arial"/>
              <a:buChar char="•"/>
            </a:pPr>
            <a:r>
              <a:rPr lang="en-US" sz="3999" spc="287" dirty="0" err="1">
                <a:solidFill>
                  <a:srgbClr val="FFFFFF"/>
                </a:solidFill>
                <a:latin typeface="Open Sans"/>
              </a:rPr>
              <a:t>Kódigo</a:t>
            </a:r>
            <a:r>
              <a:rPr lang="en-US" sz="3999" spc="287" dirty="0">
                <a:solidFill>
                  <a:srgbClr val="FFFFFF"/>
                </a:solidFill>
                <a:latin typeface="Open Sans"/>
              </a:rPr>
              <a:t> di </a:t>
            </a:r>
            <a:r>
              <a:rPr lang="en-US" sz="3999" spc="287" dirty="0" err="1">
                <a:solidFill>
                  <a:srgbClr val="FFFFFF"/>
                </a:solidFill>
                <a:latin typeface="Open Sans"/>
              </a:rPr>
              <a:t>Protekshon</a:t>
            </a:r>
            <a:r>
              <a:rPr lang="en-US" sz="3999" spc="287" dirty="0">
                <a:solidFill>
                  <a:srgbClr val="FFFFFF"/>
                </a:solidFill>
                <a:latin typeface="Open Sans"/>
              </a:rPr>
              <a:t>: Paso 1</a:t>
            </a:r>
          </a:p>
          <a:p>
            <a:pPr marL="863598" lvl="1" indent="-431799" algn="l">
              <a:lnSpc>
                <a:spcPts val="5599"/>
              </a:lnSpc>
              <a:buFont typeface="Arial"/>
              <a:buChar char="•"/>
            </a:pPr>
            <a:r>
              <a:rPr lang="en-US" sz="3999" spc="287" dirty="0" err="1">
                <a:solidFill>
                  <a:srgbClr val="FFFFFF"/>
                </a:solidFill>
                <a:latin typeface="Open Sans"/>
              </a:rPr>
              <a:t>Protokol</a:t>
            </a:r>
            <a:endParaRPr lang="en-US" sz="3999" spc="287" dirty="0">
              <a:solidFill>
                <a:srgbClr val="FFFFFF"/>
              </a:solidFill>
              <a:latin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11600" y="0"/>
            <a:ext cx="2424318" cy="10287000"/>
          </a:xfrm>
          <a:custGeom>
            <a:avLst/>
            <a:gdLst/>
            <a:ahLst/>
            <a:cxnLst/>
            <a:rect l="l" t="t" r="r" b="b"/>
            <a:pathLst>
              <a:path w="2424318" h="10287000">
                <a:moveTo>
                  <a:pt x="0" y="0"/>
                </a:moveTo>
                <a:lnTo>
                  <a:pt x="2424318" y="0"/>
                </a:lnTo>
                <a:lnTo>
                  <a:pt x="2424318" y="10287000"/>
                </a:lnTo>
                <a:lnTo>
                  <a:pt x="0" y="10287000"/>
                </a:lnTo>
                <a:lnTo>
                  <a:pt x="0" y="0"/>
                </a:lnTo>
                <a:close/>
              </a:path>
            </a:pathLst>
          </a:custGeom>
          <a:blipFill>
            <a:blip r:embed="rId2"/>
            <a:stretch>
              <a:fillRect l="-68252" r="-41051"/>
            </a:stretch>
          </a:blipFill>
        </p:spPr>
        <p:txBody>
          <a:bodyPr/>
          <a:lstStyle/>
          <a:p>
            <a:endParaRPr lang="en-GB"/>
          </a:p>
        </p:txBody>
      </p:sp>
      <p:grpSp>
        <p:nvGrpSpPr>
          <p:cNvPr id="3" name="Group 3"/>
          <p:cNvGrpSpPr/>
          <p:nvPr/>
        </p:nvGrpSpPr>
        <p:grpSpPr>
          <a:xfrm>
            <a:off x="-250119" y="0"/>
            <a:ext cx="16861719" cy="10287000"/>
            <a:chOff x="0" y="0"/>
            <a:chExt cx="4243964" cy="2709333"/>
          </a:xfrm>
        </p:grpSpPr>
        <p:sp>
          <p:nvSpPr>
            <p:cNvPr id="4" name="Freeform 4"/>
            <p:cNvSpPr/>
            <p:nvPr/>
          </p:nvSpPr>
          <p:spPr>
            <a:xfrm>
              <a:off x="0" y="0"/>
              <a:ext cx="4243964" cy="2709333"/>
            </a:xfrm>
            <a:custGeom>
              <a:avLst/>
              <a:gdLst/>
              <a:ahLst/>
              <a:cxnLst/>
              <a:rect l="l" t="t" r="r" b="b"/>
              <a:pathLst>
                <a:path w="4243964" h="2709333">
                  <a:moveTo>
                    <a:pt x="0" y="0"/>
                  </a:moveTo>
                  <a:lnTo>
                    <a:pt x="4243964" y="0"/>
                  </a:lnTo>
                  <a:lnTo>
                    <a:pt x="4243964" y="2709333"/>
                  </a:lnTo>
                  <a:lnTo>
                    <a:pt x="0" y="2709333"/>
                  </a:lnTo>
                  <a:close/>
                </a:path>
              </a:pathLst>
            </a:custGeom>
            <a:solidFill>
              <a:srgbClr val="A23B6C"/>
            </a:solidFill>
          </p:spPr>
          <p:txBody>
            <a:bodyPr/>
            <a:lstStyle/>
            <a:p>
              <a:endParaRPr lang="en-GB"/>
            </a:p>
          </p:txBody>
        </p:sp>
        <p:sp>
          <p:nvSpPr>
            <p:cNvPr id="5" name="TextBox 5"/>
            <p:cNvSpPr txBox="1"/>
            <p:nvPr/>
          </p:nvSpPr>
          <p:spPr>
            <a:xfrm>
              <a:off x="0" y="-47625"/>
              <a:ext cx="4243964" cy="275695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8206357" cy="1009652"/>
          </a:xfrm>
          <a:prstGeom prst="rect">
            <a:avLst/>
          </a:prstGeom>
        </p:spPr>
        <p:txBody>
          <a:bodyPr lIns="0" tIns="0" rIns="0" bIns="0" rtlCol="0" anchor="t">
            <a:spAutoFit/>
          </a:bodyPr>
          <a:lstStyle/>
          <a:p>
            <a:pPr algn="l">
              <a:lnSpc>
                <a:spcPts val="8399"/>
              </a:lnSpc>
            </a:pPr>
            <a:r>
              <a:rPr lang="en-US" sz="5999" spc="431" dirty="0">
                <a:solidFill>
                  <a:srgbClr val="FFFFFF"/>
                </a:solidFill>
                <a:latin typeface="Open Sans Bold"/>
              </a:rPr>
              <a:t>PROGRAMA DI E TRAINING</a:t>
            </a:r>
          </a:p>
        </p:txBody>
      </p:sp>
      <p:sp>
        <p:nvSpPr>
          <p:cNvPr id="7" name="TextBox 7"/>
          <p:cNvSpPr txBox="1"/>
          <p:nvPr/>
        </p:nvSpPr>
        <p:spPr>
          <a:xfrm>
            <a:off x="1028700" y="2468921"/>
            <a:ext cx="15278100" cy="7955063"/>
          </a:xfrm>
          <a:prstGeom prst="rect">
            <a:avLst/>
          </a:prstGeom>
        </p:spPr>
        <p:txBody>
          <a:bodyPr wrap="square" lIns="0" tIns="0" rIns="0" bIns="0" rtlCol="0" anchor="t">
            <a:spAutoFit/>
          </a:bodyPr>
          <a:lstStyle/>
          <a:p>
            <a:pPr algn="l">
              <a:lnSpc>
                <a:spcPts val="5599"/>
              </a:lnSpc>
            </a:pPr>
            <a:r>
              <a:rPr lang="en-US" sz="3999" spc="287" dirty="0" err="1">
                <a:solidFill>
                  <a:srgbClr val="FFFFFF"/>
                </a:solidFill>
                <a:latin typeface="Open Sans Bold"/>
              </a:rPr>
              <a:t>Basá</a:t>
            </a:r>
            <a:r>
              <a:rPr lang="en-US" sz="3999" spc="287" dirty="0">
                <a:solidFill>
                  <a:srgbClr val="FFFFFF"/>
                </a:solidFill>
                <a:latin typeface="Open Sans Bold"/>
              </a:rPr>
              <a:t> </a:t>
            </a:r>
            <a:r>
              <a:rPr lang="en-US" sz="3999" spc="287" dirty="0" err="1">
                <a:solidFill>
                  <a:srgbClr val="FFFFFF"/>
                </a:solidFill>
                <a:latin typeface="Open Sans Bold"/>
              </a:rPr>
              <a:t>riba</a:t>
            </a:r>
            <a:r>
              <a:rPr lang="en-US" sz="3999" spc="287" dirty="0">
                <a:solidFill>
                  <a:srgbClr val="FFFFFF"/>
                </a:solidFill>
                <a:latin typeface="Open Sans Bold"/>
              </a:rPr>
              <a:t> e 5 </a:t>
            </a:r>
            <a:r>
              <a:rPr lang="en-US" sz="3999" spc="287" dirty="0" err="1">
                <a:solidFill>
                  <a:srgbClr val="FFFFFF"/>
                </a:solidFill>
                <a:latin typeface="Open Sans Bold"/>
              </a:rPr>
              <a:t>pasonan</a:t>
            </a:r>
            <a:r>
              <a:rPr lang="en-US" sz="3999" spc="287" dirty="0">
                <a:solidFill>
                  <a:srgbClr val="FFFFFF"/>
                </a:solidFill>
                <a:latin typeface="Open Sans Bold"/>
              </a:rPr>
              <a:t> di </a:t>
            </a:r>
            <a:r>
              <a:rPr lang="en-US" sz="3999" spc="287" dirty="0" err="1">
                <a:solidFill>
                  <a:srgbClr val="FFFFFF"/>
                </a:solidFill>
                <a:latin typeface="Open Sans Bold"/>
              </a:rPr>
              <a:t>Kódigo</a:t>
            </a:r>
            <a:r>
              <a:rPr lang="en-US" sz="3999" spc="287" dirty="0">
                <a:solidFill>
                  <a:srgbClr val="FFFFFF"/>
                </a:solidFill>
                <a:latin typeface="Open Sans Bold"/>
              </a:rPr>
              <a:t> di </a:t>
            </a:r>
            <a:r>
              <a:rPr lang="en-US" sz="3999" spc="287" dirty="0" err="1">
                <a:solidFill>
                  <a:srgbClr val="FFFFFF"/>
                </a:solidFill>
                <a:latin typeface="Open Sans Bold"/>
              </a:rPr>
              <a:t>Protekshon</a:t>
            </a:r>
            <a:endParaRPr lang="en-US" sz="3999" spc="287" dirty="0">
              <a:solidFill>
                <a:srgbClr val="FFFFFF"/>
              </a:solidFill>
              <a:latin typeface="Open Sans Bold"/>
            </a:endParaRPr>
          </a:p>
          <a:p>
            <a:pPr algn="l">
              <a:lnSpc>
                <a:spcPts val="2240"/>
              </a:lnSpc>
            </a:pPr>
            <a:endParaRPr lang="en-US" sz="3999" spc="287" dirty="0">
              <a:solidFill>
                <a:srgbClr val="FFFFFF"/>
              </a:solidFill>
              <a:latin typeface="Open Sans Bold"/>
            </a:endParaRPr>
          </a:p>
          <a:p>
            <a:pPr algn="l">
              <a:lnSpc>
                <a:spcPts val="5600"/>
              </a:lnSpc>
            </a:pPr>
            <a:r>
              <a:rPr lang="en-US" sz="4000" spc="288" dirty="0">
                <a:solidFill>
                  <a:srgbClr val="FFFFFF"/>
                </a:solidFill>
                <a:latin typeface="Open Sans Bold"/>
              </a:rPr>
              <a:t>Parti 1+2 </a:t>
            </a:r>
          </a:p>
          <a:p>
            <a:pPr algn="l">
              <a:lnSpc>
                <a:spcPts val="5040"/>
              </a:lnSpc>
            </a:pPr>
            <a:r>
              <a:rPr lang="en-US" sz="3600" spc="259" dirty="0" err="1">
                <a:solidFill>
                  <a:srgbClr val="FFFFFF"/>
                </a:solidFill>
                <a:latin typeface="Open Sans Italics"/>
              </a:rPr>
              <a:t>Kuadro</a:t>
            </a:r>
            <a:r>
              <a:rPr lang="en-US" sz="3600" spc="259" dirty="0">
                <a:solidFill>
                  <a:srgbClr val="FFFFFF"/>
                </a:solidFill>
                <a:latin typeface="Open Sans Italics"/>
              </a:rPr>
              <a:t> </a:t>
            </a:r>
            <a:r>
              <a:rPr lang="en-US" sz="3600" spc="259" dirty="0" err="1">
                <a:solidFill>
                  <a:srgbClr val="FFFFFF"/>
                </a:solidFill>
                <a:latin typeface="Open Sans Italics"/>
              </a:rPr>
              <a:t>amplio</a:t>
            </a:r>
            <a:r>
              <a:rPr lang="en-US" sz="3600" spc="259" dirty="0">
                <a:solidFill>
                  <a:srgbClr val="FFFFFF"/>
                </a:solidFill>
                <a:latin typeface="Open Sans Italics"/>
              </a:rPr>
              <a:t>, paso 1, </a:t>
            </a:r>
            <a:r>
              <a:rPr lang="en-US" sz="3600" spc="259" dirty="0" err="1">
                <a:solidFill>
                  <a:srgbClr val="FFFFFF"/>
                </a:solidFill>
                <a:latin typeface="Open Sans Italics"/>
              </a:rPr>
              <a:t>señalá</a:t>
            </a:r>
            <a:r>
              <a:rPr lang="en-US" sz="3600" spc="259" dirty="0">
                <a:solidFill>
                  <a:srgbClr val="FFFFFF"/>
                </a:solidFill>
                <a:latin typeface="Open Sans Italics"/>
              </a:rPr>
              <a:t> </a:t>
            </a:r>
            <a:r>
              <a:rPr lang="en-US" sz="3600" spc="259" dirty="0" err="1">
                <a:solidFill>
                  <a:srgbClr val="FFFFFF"/>
                </a:solidFill>
                <a:latin typeface="Open Sans Italics"/>
              </a:rPr>
              <a:t>i</a:t>
            </a:r>
            <a:r>
              <a:rPr lang="en-US" sz="3600" spc="259" dirty="0">
                <a:solidFill>
                  <a:srgbClr val="FFFFFF"/>
                </a:solidFill>
                <a:latin typeface="Open Sans Italics"/>
              </a:rPr>
              <a:t> </a:t>
            </a:r>
            <a:r>
              <a:rPr lang="en-US" sz="3600" spc="259" dirty="0" err="1">
                <a:solidFill>
                  <a:srgbClr val="FFFFFF"/>
                </a:solidFill>
                <a:latin typeface="Open Sans Italics"/>
              </a:rPr>
              <a:t>dokumentá</a:t>
            </a:r>
            <a:endParaRPr lang="en-US" sz="3600" spc="259" dirty="0">
              <a:solidFill>
                <a:srgbClr val="FFFFFF"/>
              </a:solidFill>
              <a:latin typeface="Open Sans Italics"/>
            </a:endParaRPr>
          </a:p>
          <a:p>
            <a:pPr algn="l">
              <a:lnSpc>
                <a:spcPts val="2239"/>
              </a:lnSpc>
            </a:pPr>
            <a:endParaRPr lang="en-US" sz="3600" spc="259" dirty="0">
              <a:solidFill>
                <a:srgbClr val="FFFFFF"/>
              </a:solidFill>
              <a:latin typeface="Open Sans Italics"/>
            </a:endParaRPr>
          </a:p>
          <a:p>
            <a:pPr algn="l">
              <a:lnSpc>
                <a:spcPts val="5600"/>
              </a:lnSpc>
            </a:pPr>
            <a:r>
              <a:rPr lang="en-US" sz="4000" spc="288" dirty="0">
                <a:solidFill>
                  <a:srgbClr val="FFFFFF"/>
                </a:solidFill>
                <a:latin typeface="Open Sans Bold"/>
              </a:rPr>
              <a:t>Parti 3+4</a:t>
            </a:r>
          </a:p>
          <a:p>
            <a:pPr algn="l">
              <a:lnSpc>
                <a:spcPts val="5040"/>
              </a:lnSpc>
            </a:pPr>
            <a:r>
              <a:rPr lang="en-US" sz="3600" spc="259" dirty="0" err="1">
                <a:solidFill>
                  <a:srgbClr val="FFFFFF"/>
                </a:solidFill>
                <a:latin typeface="Open Sans Italics"/>
              </a:rPr>
              <a:t>Kuadro</a:t>
            </a:r>
            <a:r>
              <a:rPr lang="en-US" sz="3600" spc="259" dirty="0">
                <a:solidFill>
                  <a:srgbClr val="FFFFFF"/>
                </a:solidFill>
                <a:latin typeface="Open Sans Italics"/>
              </a:rPr>
              <a:t> </a:t>
            </a:r>
            <a:r>
              <a:rPr lang="en-US" sz="3600" spc="259" dirty="0" err="1">
                <a:solidFill>
                  <a:srgbClr val="FFFFFF"/>
                </a:solidFill>
                <a:latin typeface="Open Sans Italics"/>
              </a:rPr>
              <a:t>hurídiko</a:t>
            </a:r>
            <a:r>
              <a:rPr lang="en-US" sz="3600" spc="259" dirty="0">
                <a:solidFill>
                  <a:srgbClr val="FFFFFF"/>
                </a:solidFill>
                <a:latin typeface="Open Sans Italics"/>
              </a:rPr>
              <a:t>, paso 2 </a:t>
            </a:r>
            <a:r>
              <a:rPr lang="en-US" sz="3600" spc="259" dirty="0" err="1">
                <a:solidFill>
                  <a:srgbClr val="FFFFFF"/>
                </a:solidFill>
                <a:latin typeface="Open Sans Italics"/>
              </a:rPr>
              <a:t>i</a:t>
            </a:r>
            <a:r>
              <a:rPr lang="en-US" sz="3600" spc="259" dirty="0">
                <a:solidFill>
                  <a:srgbClr val="FFFFFF"/>
                </a:solidFill>
                <a:latin typeface="Open Sans Italics"/>
              </a:rPr>
              <a:t> 3, </a:t>
            </a:r>
            <a:r>
              <a:rPr lang="en-US" sz="3600" spc="259" dirty="0" err="1">
                <a:solidFill>
                  <a:srgbClr val="FFFFFF"/>
                </a:solidFill>
                <a:latin typeface="Open Sans Italics"/>
              </a:rPr>
              <a:t>konsultá</a:t>
            </a:r>
            <a:r>
              <a:rPr lang="en-US" sz="3600" spc="259" dirty="0">
                <a:solidFill>
                  <a:srgbClr val="FFFFFF"/>
                </a:solidFill>
                <a:latin typeface="Open Sans Italics"/>
              </a:rPr>
              <a:t> </a:t>
            </a:r>
            <a:r>
              <a:rPr lang="en-US" sz="3600" spc="259" dirty="0" err="1">
                <a:solidFill>
                  <a:srgbClr val="FFFFFF"/>
                </a:solidFill>
                <a:latin typeface="Open Sans Italics"/>
              </a:rPr>
              <a:t>ku</a:t>
            </a:r>
            <a:r>
              <a:rPr lang="en-US" sz="3600" spc="259" dirty="0">
                <a:solidFill>
                  <a:srgbClr val="FFFFFF"/>
                </a:solidFill>
                <a:latin typeface="Open Sans Italics"/>
              </a:rPr>
              <a:t> </a:t>
            </a:r>
            <a:r>
              <a:rPr lang="en-US" sz="3600" spc="259" dirty="0" err="1">
                <a:solidFill>
                  <a:srgbClr val="FFFFFF"/>
                </a:solidFill>
                <a:latin typeface="Open Sans Italics"/>
              </a:rPr>
              <a:t>kolega</a:t>
            </a:r>
            <a:r>
              <a:rPr lang="en-US" sz="3600" spc="259" dirty="0">
                <a:solidFill>
                  <a:srgbClr val="FFFFFF"/>
                </a:solidFill>
                <a:latin typeface="Open Sans Italics"/>
              </a:rPr>
              <a:t>(nan)</a:t>
            </a:r>
          </a:p>
          <a:p>
            <a:pPr algn="l">
              <a:lnSpc>
                <a:spcPts val="2239"/>
              </a:lnSpc>
            </a:pPr>
            <a:endParaRPr lang="en-US" sz="3600" spc="259" dirty="0">
              <a:solidFill>
                <a:srgbClr val="FFFFFF"/>
              </a:solidFill>
              <a:latin typeface="Open Sans Italics"/>
            </a:endParaRPr>
          </a:p>
          <a:p>
            <a:pPr algn="l">
              <a:lnSpc>
                <a:spcPts val="5600"/>
              </a:lnSpc>
            </a:pPr>
            <a:r>
              <a:rPr lang="en-US" sz="4000" spc="288" dirty="0">
                <a:solidFill>
                  <a:srgbClr val="FFFFFF"/>
                </a:solidFill>
                <a:latin typeface="Open Sans Bold"/>
              </a:rPr>
              <a:t>Parti 5+6+7+8</a:t>
            </a:r>
            <a:r>
              <a:rPr lang="en-US" sz="4000" spc="288" dirty="0">
                <a:solidFill>
                  <a:srgbClr val="FFFFFF"/>
                </a:solidFill>
                <a:latin typeface="Open Sans"/>
              </a:rPr>
              <a:t> </a:t>
            </a:r>
          </a:p>
          <a:p>
            <a:pPr algn="l">
              <a:lnSpc>
                <a:spcPts val="5040"/>
              </a:lnSpc>
            </a:pPr>
            <a:r>
              <a:rPr lang="en-US" sz="3600" spc="259" dirty="0" err="1">
                <a:solidFill>
                  <a:srgbClr val="FFFFFF"/>
                </a:solidFill>
                <a:latin typeface="Open Sans Italics"/>
              </a:rPr>
              <a:t>Kombersashon</a:t>
            </a:r>
            <a:r>
              <a:rPr lang="en-US" sz="3600" spc="259" dirty="0">
                <a:solidFill>
                  <a:srgbClr val="FFFFFF"/>
                </a:solidFill>
                <a:latin typeface="Open Sans Italics"/>
              </a:rPr>
              <a:t> den e </a:t>
            </a:r>
            <a:r>
              <a:rPr lang="en-US" sz="3600" spc="259" dirty="0" err="1">
                <a:solidFill>
                  <a:srgbClr val="FFFFFF"/>
                </a:solidFill>
                <a:latin typeface="Open Sans Italics"/>
              </a:rPr>
              <a:t>ròl</a:t>
            </a:r>
            <a:r>
              <a:rPr lang="en-US" sz="3600" spc="259" dirty="0">
                <a:solidFill>
                  <a:srgbClr val="FFFFFF"/>
                </a:solidFill>
                <a:latin typeface="Open Sans Italics"/>
              </a:rPr>
              <a:t> di Supervisor di </a:t>
            </a:r>
            <a:r>
              <a:rPr lang="en-US" sz="3600" spc="259" dirty="0" err="1">
                <a:solidFill>
                  <a:srgbClr val="FFFFFF"/>
                </a:solidFill>
                <a:latin typeface="Open Sans Italics"/>
              </a:rPr>
              <a:t>Kódigo</a:t>
            </a:r>
            <a:r>
              <a:rPr lang="en-US" sz="3600" spc="259" dirty="0">
                <a:solidFill>
                  <a:srgbClr val="FFFFFF"/>
                </a:solidFill>
                <a:latin typeface="Open Sans Italics"/>
              </a:rPr>
              <a:t>, </a:t>
            </a:r>
            <a:r>
              <a:rPr lang="en-US" sz="3600" spc="259" dirty="0" err="1">
                <a:solidFill>
                  <a:srgbClr val="FFFFFF"/>
                </a:solidFill>
                <a:latin typeface="Open Sans Italics"/>
              </a:rPr>
              <a:t>tuma</a:t>
            </a:r>
            <a:r>
              <a:rPr lang="en-US" sz="3600" spc="259" dirty="0">
                <a:solidFill>
                  <a:srgbClr val="FFFFFF"/>
                </a:solidFill>
                <a:latin typeface="Open Sans Italics"/>
              </a:rPr>
              <a:t> </a:t>
            </a:r>
            <a:r>
              <a:rPr lang="en-US" sz="3600" spc="259" dirty="0" err="1">
                <a:solidFill>
                  <a:srgbClr val="FFFFFF"/>
                </a:solidFill>
                <a:latin typeface="Open Sans Italics"/>
              </a:rPr>
              <a:t>desishon</a:t>
            </a:r>
            <a:r>
              <a:rPr lang="en-US" sz="3600" spc="259" dirty="0">
                <a:solidFill>
                  <a:srgbClr val="FFFFFF"/>
                </a:solidFill>
                <a:latin typeface="Open Sans Italics"/>
              </a:rPr>
              <a:t>, </a:t>
            </a:r>
            <a:r>
              <a:rPr lang="en-US" sz="3600" spc="259" dirty="0" err="1">
                <a:solidFill>
                  <a:srgbClr val="FFFFFF"/>
                </a:solidFill>
                <a:latin typeface="Open Sans Italics"/>
              </a:rPr>
              <a:t>kolaborá</a:t>
            </a:r>
            <a:r>
              <a:rPr lang="en-US" sz="3600" spc="259" dirty="0">
                <a:solidFill>
                  <a:srgbClr val="FFFFFF"/>
                </a:solidFill>
                <a:latin typeface="Open Sans Italics"/>
              </a:rPr>
              <a:t> </a:t>
            </a:r>
            <a:r>
              <a:rPr lang="en-US" sz="3600" spc="259" dirty="0" err="1">
                <a:solidFill>
                  <a:srgbClr val="FFFFFF"/>
                </a:solidFill>
                <a:latin typeface="Open Sans Italics"/>
              </a:rPr>
              <a:t>i</a:t>
            </a:r>
            <a:r>
              <a:rPr lang="en-US" sz="3600" spc="259" dirty="0">
                <a:solidFill>
                  <a:srgbClr val="FFFFFF"/>
                </a:solidFill>
                <a:latin typeface="Open Sans Italics"/>
              </a:rPr>
              <a:t> </a:t>
            </a:r>
            <a:r>
              <a:rPr lang="en-US" sz="3600" spc="259" dirty="0" err="1">
                <a:solidFill>
                  <a:srgbClr val="FFFFFF"/>
                </a:solidFill>
                <a:latin typeface="Open Sans Italics"/>
              </a:rPr>
              <a:t>implementá</a:t>
            </a:r>
            <a:r>
              <a:rPr lang="en-US" sz="3600" spc="259" dirty="0">
                <a:solidFill>
                  <a:srgbClr val="FFFFFF"/>
                </a:solidFill>
                <a:latin typeface="Open Sans Italics"/>
              </a:rPr>
              <a:t> paso 4 </a:t>
            </a:r>
            <a:r>
              <a:rPr lang="en-US" sz="3600" spc="259" dirty="0" err="1">
                <a:solidFill>
                  <a:srgbClr val="FFFFFF"/>
                </a:solidFill>
                <a:latin typeface="Open Sans Italics"/>
              </a:rPr>
              <a:t>i</a:t>
            </a:r>
            <a:r>
              <a:rPr lang="en-US" sz="3600" spc="259" dirty="0">
                <a:solidFill>
                  <a:srgbClr val="FFFFFF"/>
                </a:solidFill>
                <a:latin typeface="Open Sans Italics"/>
              </a:rPr>
              <a:t> 5, </a:t>
            </a:r>
            <a:r>
              <a:rPr lang="en-US" sz="3600" spc="259" dirty="0" err="1">
                <a:solidFill>
                  <a:srgbClr val="FFFFFF"/>
                </a:solidFill>
                <a:latin typeface="Open Sans Italics"/>
              </a:rPr>
              <a:t>konsultá</a:t>
            </a:r>
            <a:r>
              <a:rPr lang="en-US" sz="3600" spc="259" dirty="0">
                <a:solidFill>
                  <a:srgbClr val="FFFFFF"/>
                </a:solidFill>
                <a:latin typeface="Open Sans Italics"/>
              </a:rPr>
              <a:t> </a:t>
            </a:r>
            <a:r>
              <a:rPr lang="en-US" sz="3600" spc="259" dirty="0" err="1">
                <a:solidFill>
                  <a:srgbClr val="FFFFFF"/>
                </a:solidFill>
                <a:latin typeface="Open Sans Italics"/>
              </a:rPr>
              <a:t>ku</a:t>
            </a:r>
            <a:r>
              <a:rPr lang="en-US" sz="3600" spc="259" dirty="0">
                <a:solidFill>
                  <a:srgbClr val="FFFFFF"/>
                </a:solidFill>
                <a:latin typeface="Open Sans Italics"/>
              </a:rPr>
              <a:t> </a:t>
            </a:r>
            <a:r>
              <a:rPr lang="en-US" sz="3600" spc="259" dirty="0" err="1">
                <a:solidFill>
                  <a:srgbClr val="FFFFFF"/>
                </a:solidFill>
                <a:latin typeface="Open Sans Italics"/>
              </a:rPr>
              <a:t>kolega</a:t>
            </a:r>
            <a:r>
              <a:rPr lang="en-US" sz="3600" spc="259" dirty="0">
                <a:solidFill>
                  <a:srgbClr val="FFFFFF"/>
                </a:solidFill>
                <a:latin typeface="Open Sans Italics"/>
              </a:rPr>
              <a:t>(nan)</a:t>
            </a:r>
          </a:p>
          <a:p>
            <a:pPr algn="l">
              <a:lnSpc>
                <a:spcPts val="2240"/>
              </a:lnSpc>
            </a:pPr>
            <a:endParaRPr lang="en-US" sz="3600" spc="259" dirty="0">
              <a:solidFill>
                <a:srgbClr val="FFFFFF"/>
              </a:solidFill>
              <a:latin typeface="Open Sans Italics"/>
            </a:endParaRPr>
          </a:p>
          <a:p>
            <a:pPr algn="l">
              <a:lnSpc>
                <a:spcPts val="5600"/>
              </a:lnSpc>
            </a:pPr>
            <a:r>
              <a:rPr lang="en-US" sz="4000" spc="288" dirty="0">
                <a:solidFill>
                  <a:srgbClr val="FFFFFF"/>
                </a:solidFill>
                <a:latin typeface="Open Sans Bold"/>
              </a:rPr>
              <a:t>Un </a:t>
            </a:r>
            <a:r>
              <a:rPr lang="en-US" sz="4000" spc="288" dirty="0" err="1">
                <a:solidFill>
                  <a:srgbClr val="FFFFFF"/>
                </a:solidFill>
                <a:latin typeface="Open Sans Bold"/>
              </a:rPr>
              <a:t>kaso</a:t>
            </a:r>
            <a:r>
              <a:rPr lang="en-US" sz="4000" spc="288" dirty="0">
                <a:solidFill>
                  <a:srgbClr val="FFFFFF"/>
                </a:solidFill>
                <a:latin typeface="Open Sans Bold"/>
              </a:rPr>
              <a:t> pa train</a:t>
            </a:r>
          </a:p>
          <a:p>
            <a:pPr algn="l">
              <a:lnSpc>
                <a:spcPts val="5600"/>
              </a:lnSpc>
            </a:pPr>
            <a:endParaRPr lang="en-US" sz="4000" spc="288" dirty="0">
              <a:solidFill>
                <a:srgbClr val="FFFFFF"/>
              </a:solidFill>
              <a:latin typeface="Open Sans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0119" y="3606042"/>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32277" b="-32277"/>
            </a:stretch>
          </a:blipFill>
        </p:spPr>
        <p:txBody>
          <a:bodyPr/>
          <a:lstStyle/>
          <a:p>
            <a:endParaRPr lang="en-GB"/>
          </a:p>
        </p:txBody>
      </p:sp>
      <p:sp>
        <p:nvSpPr>
          <p:cNvPr id="9" name="TextBox 9"/>
          <p:cNvSpPr txBox="1"/>
          <p:nvPr/>
        </p:nvSpPr>
        <p:spPr>
          <a:xfrm>
            <a:off x="1028700" y="734346"/>
            <a:ext cx="14270327" cy="2066927"/>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PLAN DI ASERKAMENTU + </a:t>
            </a:r>
          </a:p>
          <a:p>
            <a:pPr algn="l">
              <a:lnSpc>
                <a:spcPts val="8399"/>
              </a:lnSpc>
            </a:pPr>
            <a:r>
              <a:rPr lang="en-US" sz="5999">
                <a:solidFill>
                  <a:srgbClr val="FFFFFF"/>
                </a:solidFill>
                <a:latin typeface="Open Sans Bold"/>
              </a:rPr>
              <a:t>PLAN DI DESAROYO PERSONAL (POP)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977978"/>
            <a:chOff x="0" y="0"/>
            <a:chExt cx="4882467" cy="784323"/>
          </a:xfrm>
        </p:grpSpPr>
        <p:sp>
          <p:nvSpPr>
            <p:cNvPr id="3" name="Freeform 3"/>
            <p:cNvSpPr/>
            <p:nvPr/>
          </p:nvSpPr>
          <p:spPr>
            <a:xfrm>
              <a:off x="0" y="0"/>
              <a:ext cx="4882467" cy="784323"/>
            </a:xfrm>
            <a:custGeom>
              <a:avLst/>
              <a:gdLst/>
              <a:ahLst/>
              <a:cxnLst/>
              <a:rect l="l" t="t" r="r" b="b"/>
              <a:pathLst>
                <a:path w="4882467" h="784323">
                  <a:moveTo>
                    <a:pt x="0" y="0"/>
                  </a:moveTo>
                  <a:lnTo>
                    <a:pt x="4882467" y="0"/>
                  </a:lnTo>
                  <a:lnTo>
                    <a:pt x="4882467" y="784323"/>
                  </a:lnTo>
                  <a:lnTo>
                    <a:pt x="0" y="784323"/>
                  </a:lnTo>
                  <a:close/>
                </a:path>
              </a:pathLst>
            </a:custGeom>
            <a:solidFill>
              <a:srgbClr val="A23B6C"/>
            </a:solidFill>
          </p:spPr>
          <p:txBody>
            <a:bodyPr/>
            <a:lstStyle/>
            <a:p>
              <a:endParaRPr lang="en-GB"/>
            </a:p>
          </p:txBody>
        </p:sp>
        <p:sp>
          <p:nvSpPr>
            <p:cNvPr id="4" name="TextBox 4"/>
            <p:cNvSpPr txBox="1"/>
            <p:nvPr/>
          </p:nvSpPr>
          <p:spPr>
            <a:xfrm>
              <a:off x="0" y="-47625"/>
              <a:ext cx="4882467" cy="83194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327747" y="4093621"/>
            <a:ext cx="11632506" cy="4812950"/>
          </a:xfrm>
          <a:custGeom>
            <a:avLst/>
            <a:gdLst/>
            <a:ahLst/>
            <a:cxnLst/>
            <a:rect l="l" t="t" r="r" b="b"/>
            <a:pathLst>
              <a:path w="11632506" h="4812950">
                <a:moveTo>
                  <a:pt x="0" y="0"/>
                </a:moveTo>
                <a:lnTo>
                  <a:pt x="11632506" y="0"/>
                </a:lnTo>
                <a:lnTo>
                  <a:pt x="11632506" y="4812950"/>
                </a:lnTo>
                <a:lnTo>
                  <a:pt x="0" y="4812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EYE OPENERS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119" y="0"/>
            <a:ext cx="18538119" cy="10287000"/>
            <a:chOff x="0" y="0"/>
            <a:chExt cx="4882467" cy="2709333"/>
          </a:xfrm>
        </p:grpSpPr>
        <p:sp>
          <p:nvSpPr>
            <p:cNvPr id="3" name="Freeform 3"/>
            <p:cNvSpPr/>
            <p:nvPr/>
          </p:nvSpPr>
          <p:spPr>
            <a:xfrm>
              <a:off x="0" y="0"/>
              <a:ext cx="4882467" cy="2709333"/>
            </a:xfrm>
            <a:custGeom>
              <a:avLst/>
              <a:gdLst/>
              <a:ahLst/>
              <a:cxnLst/>
              <a:rect l="l" t="t" r="r" b="b"/>
              <a:pathLst>
                <a:path w="4882467" h="2709333">
                  <a:moveTo>
                    <a:pt x="0" y="0"/>
                  </a:moveTo>
                  <a:lnTo>
                    <a:pt x="4882467" y="0"/>
                  </a:lnTo>
                  <a:lnTo>
                    <a:pt x="4882467" y="2709333"/>
                  </a:lnTo>
                  <a:lnTo>
                    <a:pt x="0" y="2709333"/>
                  </a:lnTo>
                  <a:close/>
                </a:path>
              </a:pathLst>
            </a:custGeom>
            <a:solidFill>
              <a:srgbClr val="A23B6C"/>
            </a:solidFill>
          </p:spPr>
          <p:txBody>
            <a:bodyPr/>
            <a:lstStyle/>
            <a:p>
              <a:endParaRPr lang="en-GB"/>
            </a:p>
          </p:txBody>
        </p:sp>
        <p:sp>
          <p:nvSpPr>
            <p:cNvPr id="4" name="TextBox 4"/>
            <p:cNvSpPr txBox="1"/>
            <p:nvPr/>
          </p:nvSpPr>
          <p:spPr>
            <a:xfrm>
              <a:off x="0" y="-47625"/>
              <a:ext cx="4882467" cy="275695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0119" y="3606042"/>
            <a:ext cx="18538119" cy="6844106"/>
          </a:xfrm>
          <a:custGeom>
            <a:avLst/>
            <a:gdLst/>
            <a:ahLst/>
            <a:cxnLst/>
            <a:rect l="l" t="t" r="r" b="b"/>
            <a:pathLst>
              <a:path w="18288000" h="6844106">
                <a:moveTo>
                  <a:pt x="0" y="0"/>
                </a:moveTo>
                <a:lnTo>
                  <a:pt x="18288000" y="0"/>
                </a:lnTo>
                <a:lnTo>
                  <a:pt x="18288000" y="6844106"/>
                </a:lnTo>
                <a:lnTo>
                  <a:pt x="0" y="6844106"/>
                </a:lnTo>
                <a:lnTo>
                  <a:pt x="0" y="0"/>
                </a:lnTo>
                <a:close/>
              </a:path>
            </a:pathLst>
          </a:custGeom>
          <a:blipFill>
            <a:blip r:embed="rId2"/>
            <a:stretch>
              <a:fillRect t="-1099" b="-77095"/>
            </a:stretch>
          </a:blipFill>
        </p:spPr>
        <p:txBody>
          <a:bodyPr/>
          <a:lstStyle/>
          <a:p>
            <a:endParaRPr lang="en-GB"/>
          </a:p>
        </p:txBody>
      </p:sp>
      <p:sp>
        <p:nvSpPr>
          <p:cNvPr id="9" name="TextBox 9"/>
          <p:cNvSpPr txBox="1"/>
          <p:nvPr/>
        </p:nvSpPr>
        <p:spPr>
          <a:xfrm>
            <a:off x="1028700" y="734346"/>
            <a:ext cx="13331337" cy="1009652"/>
          </a:xfrm>
          <a:prstGeom prst="rect">
            <a:avLst/>
          </a:prstGeom>
        </p:spPr>
        <p:txBody>
          <a:bodyPr lIns="0" tIns="0" rIns="0" bIns="0" rtlCol="0" anchor="t">
            <a:spAutoFit/>
          </a:bodyPr>
          <a:lstStyle/>
          <a:p>
            <a:pPr algn="l">
              <a:lnSpc>
                <a:spcPts val="8399"/>
              </a:lnSpc>
            </a:pPr>
            <a:r>
              <a:rPr lang="en-US" sz="5999">
                <a:solidFill>
                  <a:srgbClr val="FFFFFF"/>
                </a:solidFill>
                <a:latin typeface="Open Sans Bold"/>
              </a:rPr>
              <a:t>CARLINA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1593</Words>
  <Application>Microsoft Office PowerPoint</Application>
  <PresentationFormat>Custom</PresentationFormat>
  <Paragraphs>145</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Open Sans</vt:lpstr>
      <vt:lpstr>Open Sans Bold</vt:lpstr>
      <vt:lpstr>Arial</vt:lpstr>
      <vt:lpstr>Open Sans Bold Italics</vt:lpstr>
      <vt:lpstr>Open Sans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Dagdeel 1 - Training Supervisor di Kódigo</dc:title>
  <dc:creator>Elly Hellings</dc:creator>
  <cp:lastModifiedBy>Elly Hellings</cp:lastModifiedBy>
  <cp:revision>10</cp:revision>
  <dcterms:created xsi:type="dcterms:W3CDTF">2006-08-16T00:00:00Z</dcterms:created>
  <dcterms:modified xsi:type="dcterms:W3CDTF">2024-10-13T16:10:20Z</dcterms:modified>
  <dc:identifier>DAGFIx8zI9E</dc:identifier>
</cp:coreProperties>
</file>