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4" r:id="rId2"/>
    <p:sldId id="295" r:id="rId3"/>
    <p:sldId id="299" r:id="rId4"/>
    <p:sldId id="332" r:id="rId5"/>
    <p:sldId id="331" r:id="rId6"/>
    <p:sldId id="330" r:id="rId7"/>
    <p:sldId id="329" r:id="rId8"/>
    <p:sldId id="328" r:id="rId9"/>
    <p:sldId id="327" r:id="rId10"/>
    <p:sldId id="326" r:id="rId11"/>
    <p:sldId id="325" r:id="rId12"/>
    <p:sldId id="324" r:id="rId13"/>
    <p:sldId id="323" r:id="rId14"/>
    <p:sldId id="322" r:id="rId15"/>
    <p:sldId id="321" r:id="rId16"/>
    <p:sldId id="320" r:id="rId17"/>
    <p:sldId id="319" r:id="rId18"/>
    <p:sldId id="318" r:id="rId19"/>
    <p:sldId id="317" r:id="rId20"/>
    <p:sldId id="316" r:id="rId21"/>
    <p:sldId id="315" r:id="rId22"/>
    <p:sldId id="314" r:id="rId23"/>
    <p:sldId id="313" r:id="rId24"/>
    <p:sldId id="312" r:id="rId25"/>
    <p:sldId id="311" r:id="rId26"/>
    <p:sldId id="310" r:id="rId27"/>
    <p:sldId id="309" r:id="rId28"/>
    <p:sldId id="308" r:id="rId29"/>
    <p:sldId id="307" r:id="rId30"/>
    <p:sldId id="306" r:id="rId31"/>
    <p:sldId id="305" r:id="rId32"/>
    <p:sldId id="304" r:id="rId33"/>
    <p:sldId id="303" r:id="rId34"/>
    <p:sldId id="302" r:id="rId35"/>
    <p:sldId id="301" r:id="rId36"/>
    <p:sldId id="300" r:id="rId37"/>
    <p:sldId id="296" r:id="rId38"/>
    <p:sldId id="297" r:id="rId39"/>
    <p:sldId id="298" r:id="rId4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965CD-7C97-A213-2F7E-ECE4F1C2582A}" name="Elly Hellings" initials="EH" userId="166fbd4b54cfca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DB9C1-0940-4A3F-90BF-3C895D3FC772}" v="75" dt="2024-05-31T20:45:50.084"/>
    <p1510:client id="{4EF4BB89-8B68-4CFB-8EC7-5457B65C6143}" v="213" dt="2024-05-31T20:03:20.014"/>
    <p1510:client id="{89807C51-3325-411D-A15C-73D14BAEE167}" v="26" dt="2024-05-31T20:28:4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151B3DCF-F10E-A8D0-F423-97A429701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4661A-8939-617D-1A2D-5E51A6EEC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63DE4A7E-1755-5741-E66F-D61D4D85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&#10;&#10;Description automatically generated">
            <a:extLst>
              <a:ext uri="{FF2B5EF4-FFF2-40B4-BE49-F238E27FC236}">
                <a16:creationId xmlns:a16="http://schemas.microsoft.com/office/drawing/2014/main" id="{62059F53-9853-994E-3630-08E48606B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orange rectangular table&#10;&#10;Description automatically generated with medium confidence">
            <a:extLst>
              <a:ext uri="{FF2B5EF4-FFF2-40B4-BE49-F238E27FC236}">
                <a16:creationId xmlns:a16="http://schemas.microsoft.com/office/drawing/2014/main" id="{7C34BCBE-3A68-C669-6F9E-BEA44B90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ular object with white text&#10;&#10;Description automatically generated">
            <a:extLst>
              <a:ext uri="{FF2B5EF4-FFF2-40B4-BE49-F238E27FC236}">
                <a16:creationId xmlns:a16="http://schemas.microsoft.com/office/drawing/2014/main" id="{1F5E4C47-262E-6E27-1BAA-28449A55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C0104B64-D1E5-209D-B75B-204004BF8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16D6EDC1-C3CC-D21B-72E6-F68BB79AA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7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0C90760C-B687-DC55-734E-FF308952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8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4DC09FC7-4D25-8C5E-9213-39A56EEF8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FE545291-0C6F-8EF9-2A6C-BA1C49796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1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0501DB02-D294-D19E-8ECA-111F758F8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6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3DAE9903-49B1-E6C9-9A80-02BBF446D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0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FC9EF917-B624-8B2C-D892-F506E2F7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EB238470-B09C-1910-E1EA-106BEEA25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3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E557A107-A8D3-728F-A1FF-8F8CC3F09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0CFD8392-CD8E-9090-309E-9DAB9F07D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0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B1306AFA-8104-1D42-FBA2-C71172FE8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63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8F4C5F4E-DDC3-DEEF-EA95-D2327EF6D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ooden blocks&#10;&#10;Description automatically generated">
            <a:extLst>
              <a:ext uri="{FF2B5EF4-FFF2-40B4-BE49-F238E27FC236}">
                <a16:creationId xmlns:a16="http://schemas.microsoft.com/office/drawing/2014/main" id="{11A5CB78-71B4-A318-E1F6-26FEB3AD7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4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F18C7F61-B444-5105-5BA5-0A6AB670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51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post with different directions&#10;&#10;Description automatically generated">
            <a:extLst>
              <a:ext uri="{FF2B5EF4-FFF2-40B4-BE49-F238E27FC236}">
                <a16:creationId xmlns:a16="http://schemas.microsoft.com/office/drawing/2014/main" id="{E7E97863-2056-D144-EFD2-277117C92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6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rectangular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3BA0C9D-2A28-E470-5CF6-2E7C1EDA0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88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801FF476-D6E0-3B71-52D6-0B14D62F6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30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uler on a yellow background&#10;&#10;Description automatically generated">
            <a:extLst>
              <a:ext uri="{FF2B5EF4-FFF2-40B4-BE49-F238E27FC236}">
                <a16:creationId xmlns:a16="http://schemas.microsoft.com/office/drawing/2014/main" id="{E30156F1-89E9-C21C-0B01-A7C5266D2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9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44FEB693-BF41-4FFB-8BB8-B457125DC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30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laying a drum set&#10;&#10;Description automatically generated">
            <a:extLst>
              <a:ext uri="{FF2B5EF4-FFF2-40B4-BE49-F238E27FC236}">
                <a16:creationId xmlns:a16="http://schemas.microsoft.com/office/drawing/2014/main" id="{A8F37A09-4771-CCA1-22B5-FE0DDB717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07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56FE9ED5-1C96-A562-826F-D89AC82B6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3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rrows drawn on the ground&#10;&#10;Description automatically generated">
            <a:extLst>
              <a:ext uri="{FF2B5EF4-FFF2-40B4-BE49-F238E27FC236}">
                <a16:creationId xmlns:a16="http://schemas.microsoft.com/office/drawing/2014/main" id="{7ED7AB3C-1DA5-9835-8CA8-E39D22B1D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52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bus route&#10;&#10;Description automatically generated">
            <a:extLst>
              <a:ext uri="{FF2B5EF4-FFF2-40B4-BE49-F238E27FC236}">
                <a16:creationId xmlns:a16="http://schemas.microsoft.com/office/drawing/2014/main" id="{7CF28470-FA83-C407-11AE-A396221C1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43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aw and a diagram of a saw&#10;&#10;Description automatically generated">
            <a:extLst>
              <a:ext uri="{FF2B5EF4-FFF2-40B4-BE49-F238E27FC236}">
                <a16:creationId xmlns:a16="http://schemas.microsoft.com/office/drawing/2014/main" id="{20D94B1D-9537-2C7D-C46E-4A38656FD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9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doll standing next to a staircase&#10;&#10;Description automatically generated">
            <a:extLst>
              <a:ext uri="{FF2B5EF4-FFF2-40B4-BE49-F238E27FC236}">
                <a16:creationId xmlns:a16="http://schemas.microsoft.com/office/drawing/2014/main" id="{F1DD390A-1F1A-D376-21CE-9E89C90D8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80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2310EA7D-905C-5401-9968-78DFFC82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7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person with scales&#10;&#10;Description automatically generated">
            <a:extLst>
              <a:ext uri="{FF2B5EF4-FFF2-40B4-BE49-F238E27FC236}">
                <a16:creationId xmlns:a16="http://schemas.microsoft.com/office/drawing/2014/main" id="{7780B223-5EBA-3AE1-CB0B-E52554B4F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5FC675F5-C2C7-7D72-1977-A8535E8A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BBD1AE27-86FC-37B9-F755-BE5B9060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figures on a yellow background&#10;&#10;Description automatically generated">
            <a:extLst>
              <a:ext uri="{FF2B5EF4-FFF2-40B4-BE49-F238E27FC236}">
                <a16:creationId xmlns:a16="http://schemas.microsoft.com/office/drawing/2014/main" id="{0A07E88D-06EE-E73F-9472-BAC2BF527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8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s holding up a sign&#10;&#10;Description automatically generated">
            <a:extLst>
              <a:ext uri="{FF2B5EF4-FFF2-40B4-BE49-F238E27FC236}">
                <a16:creationId xmlns:a16="http://schemas.microsoft.com/office/drawing/2014/main" id="{456213EF-F44B-4D55-3B2B-0B6295B76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peech bubble with black text&#10;&#10;Description automatically generated">
            <a:extLst>
              <a:ext uri="{FF2B5EF4-FFF2-40B4-BE49-F238E27FC236}">
                <a16:creationId xmlns:a16="http://schemas.microsoft.com/office/drawing/2014/main" id="{7ED740FB-486D-23CE-1B42-00BD81B04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9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PAP_Dagdeel 3 - Training Supervisor di Kódigo</dc:title>
  <dc:creator>Elly Hellings</dc:creator>
  <cp:lastModifiedBy>Elly Hellings</cp:lastModifiedBy>
  <cp:revision>26</cp:revision>
  <dcterms:created xsi:type="dcterms:W3CDTF">2006-08-16T00:00:00Z</dcterms:created>
  <dcterms:modified xsi:type="dcterms:W3CDTF">2025-07-24T15:44:17Z</dcterms:modified>
  <dc:identifier>DAGGw_qk5Lo</dc:identifier>
</cp:coreProperties>
</file>