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3_0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82" r:id="rId5"/>
    <p:sldId id="293" r:id="rId6"/>
  </p:sldIdLst>
  <p:sldSz cx="18288000" cy="10287000"/>
  <p:notesSz cx="6858000" cy="9144000"/>
  <p:embeddedFontLst>
    <p:embeddedFont>
      <p:font typeface="Open Sans" panose="020B0606030504020204" pitchFamily="34" charset="0"/>
      <p:regular r:id="rId7"/>
      <p:bold r:id="rId8"/>
      <p:italic r:id="rId9"/>
      <p:boldItalic r:id="rId10"/>
    </p:embeddedFont>
    <p:embeddedFont>
      <p:font typeface="Open Sans Bold" panose="020B0806030504020204" charset="0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E965CD-7C97-A213-2F7E-ECE4F1C2582A}" name="Elly Hellings" initials="EH" userId="166fbd4b54cfcae0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940" y="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comments/modernComment_103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8BE4B6B-2593-414D-9C11-D50E88A12A8C}" authorId="{95E965CD-7C97-A213-2F7E-ECE4F1C2582A}" created="2024-09-04T14:45:34.51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9"/>
      <ac:spMk id="3" creationId="{00000000-0000-0000-0000-000000000000}"/>
    </ac:deMkLst>
    <p188:txBody>
      <a:bodyPr/>
      <a:lstStyle/>
      <a:p>
        <a:r>
          <a:rPr lang="en-GB"/>
          <a:t>Nieuwe foto  "ervaringen delen"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microsoft.com/office/2018/10/relationships/comments" Target="../comments/modernComment_103_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808491" y="0"/>
            <a:ext cx="4979760" cy="4307493"/>
          </a:xfrm>
          <a:custGeom>
            <a:avLst/>
            <a:gdLst/>
            <a:ahLst/>
            <a:cxnLst/>
            <a:rect l="l" t="t" r="r" b="b"/>
            <a:pathLst>
              <a:path w="4979760" h="4307493">
                <a:moveTo>
                  <a:pt x="0" y="0"/>
                </a:moveTo>
                <a:lnTo>
                  <a:pt x="4979761" y="0"/>
                </a:lnTo>
                <a:lnTo>
                  <a:pt x="4979761" y="4307493"/>
                </a:lnTo>
                <a:lnTo>
                  <a:pt x="0" y="43074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0" y="4802793"/>
            <a:ext cx="18288000" cy="5484207"/>
            <a:chOff x="0" y="0"/>
            <a:chExt cx="4816593" cy="1444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444400"/>
            </a:xfrm>
            <a:custGeom>
              <a:avLst/>
              <a:gdLst/>
              <a:ahLst/>
              <a:cxnLst/>
              <a:rect l="l" t="t" r="r" b="b"/>
              <a:pathLst>
                <a:path w="4816592" h="1444400">
                  <a:moveTo>
                    <a:pt x="0" y="0"/>
                  </a:moveTo>
                  <a:lnTo>
                    <a:pt x="4816592" y="0"/>
                  </a:lnTo>
                  <a:lnTo>
                    <a:pt x="4816592" y="1444400"/>
                  </a:lnTo>
                  <a:lnTo>
                    <a:pt x="0" y="1444400"/>
                  </a:lnTo>
                  <a:close/>
                </a:path>
              </a:pathLst>
            </a:custGeom>
            <a:solidFill>
              <a:srgbClr val="A23B6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816593" cy="1492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3024078" y="7619778"/>
            <a:ext cx="4235222" cy="1618697"/>
          </a:xfrm>
          <a:custGeom>
            <a:avLst/>
            <a:gdLst/>
            <a:ahLst/>
            <a:cxnLst/>
            <a:rect l="l" t="t" r="r" b="b"/>
            <a:pathLst>
              <a:path w="4235222" h="1618697">
                <a:moveTo>
                  <a:pt x="0" y="0"/>
                </a:moveTo>
                <a:lnTo>
                  <a:pt x="4235222" y="0"/>
                </a:lnTo>
                <a:lnTo>
                  <a:pt x="4235222" y="1618697"/>
                </a:lnTo>
                <a:lnTo>
                  <a:pt x="0" y="16186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028700" y="3063130"/>
            <a:ext cx="8502969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800">
                <a:solidFill>
                  <a:srgbClr val="A23B6C"/>
                </a:solidFill>
                <a:latin typeface="Open Sans"/>
              </a:rPr>
              <a:t>Supervisor di Kódigo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004632"/>
            <a:ext cx="9996178" cy="1948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959"/>
              </a:lnSpc>
            </a:pPr>
            <a:r>
              <a:rPr lang="en-US" sz="11399">
                <a:solidFill>
                  <a:srgbClr val="A23B6C"/>
                </a:solidFill>
                <a:latin typeface="Open Sans Bold"/>
              </a:rPr>
              <a:t>Training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024078" y="6541771"/>
            <a:ext cx="4849642" cy="629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0"/>
              </a:lnSpc>
            </a:pPr>
            <a:r>
              <a:rPr lang="en-US" sz="3700">
                <a:solidFill>
                  <a:srgbClr val="FFFFFF"/>
                </a:solidFill>
                <a:latin typeface="Open Sans"/>
              </a:rPr>
              <a:t>Een training van de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01047" y="5538014"/>
            <a:ext cx="4251484" cy="4464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0"/>
              </a:lnSpc>
            </a:pPr>
            <a:r>
              <a:rPr lang="en-US" sz="26000" dirty="0">
                <a:solidFill>
                  <a:srgbClr val="FFFFFF"/>
                </a:solidFill>
                <a:latin typeface="Open Sans Bold"/>
              </a:rPr>
              <a:t>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7870051"/>
            <a:ext cx="4251484" cy="1368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</a:pPr>
            <a:r>
              <a:rPr lang="en-US" sz="8000">
                <a:solidFill>
                  <a:srgbClr val="FFFFFF"/>
                </a:solidFill>
                <a:latin typeface="Open Sans Bold"/>
              </a:rPr>
              <a:t>Parti </a:t>
            </a:r>
          </a:p>
        </p:txBody>
      </p:sp>
      <p:pic>
        <p:nvPicPr>
          <p:cNvPr id="13" name="Picture 12" descr="A close-up of a card&#10;&#10;Description automatically generated">
            <a:extLst>
              <a:ext uri="{FF2B5EF4-FFF2-40B4-BE49-F238E27FC236}">
                <a16:creationId xmlns:a16="http://schemas.microsoft.com/office/drawing/2014/main" id="{AC1D6B02-00F0-FD01-4563-F2092AF43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5" name="Picture 14" descr="A close-up of a card&#10;&#10;Description automatically generated">
            <a:extLst>
              <a:ext uri="{FF2B5EF4-FFF2-40B4-BE49-F238E27FC236}">
                <a16:creationId xmlns:a16="http://schemas.microsoft.com/office/drawing/2014/main" id="{057391D0-C36A-C2D6-7795-9B19618B33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0119" y="0"/>
            <a:ext cx="18538119" cy="10287000"/>
            <a:chOff x="0" y="0"/>
            <a:chExt cx="4882467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82467" cy="2709333"/>
            </a:xfrm>
            <a:custGeom>
              <a:avLst/>
              <a:gdLst/>
              <a:ahLst/>
              <a:cxnLst/>
              <a:rect l="l" t="t" r="r" b="b"/>
              <a:pathLst>
                <a:path w="4882467" h="2709333">
                  <a:moveTo>
                    <a:pt x="0" y="0"/>
                  </a:moveTo>
                  <a:lnTo>
                    <a:pt x="4882467" y="0"/>
                  </a:lnTo>
                  <a:lnTo>
                    <a:pt x="488246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A23B6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82467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623576" y="839121"/>
            <a:ext cx="1635724" cy="1324937"/>
          </a:xfrm>
          <a:custGeom>
            <a:avLst/>
            <a:gdLst/>
            <a:ahLst/>
            <a:cxnLst/>
            <a:rect l="l" t="t" r="r" b="b"/>
            <a:pathLst>
              <a:path w="1635724" h="1324937">
                <a:moveTo>
                  <a:pt x="0" y="0"/>
                </a:moveTo>
                <a:lnTo>
                  <a:pt x="1635724" y="0"/>
                </a:lnTo>
                <a:lnTo>
                  <a:pt x="1635724" y="1324937"/>
                </a:lnTo>
                <a:lnTo>
                  <a:pt x="0" y="13249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-246184" y="3493047"/>
            <a:ext cx="18534184" cy="6793953"/>
          </a:xfrm>
          <a:custGeom>
            <a:avLst/>
            <a:gdLst/>
            <a:ahLst/>
            <a:cxnLst/>
            <a:rect l="l" t="t" r="r" b="b"/>
            <a:pathLst>
              <a:path w="18288000" h="6793953">
                <a:moveTo>
                  <a:pt x="0" y="0"/>
                </a:moveTo>
                <a:lnTo>
                  <a:pt x="18288000" y="0"/>
                </a:lnTo>
                <a:lnTo>
                  <a:pt x="18288000" y="6793953"/>
                </a:lnTo>
                <a:lnTo>
                  <a:pt x="0" y="67939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5634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028700" y="1161391"/>
            <a:ext cx="9996178" cy="1009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5999" dirty="0">
                <a:solidFill>
                  <a:srgbClr val="FFFFFF"/>
                </a:solidFill>
                <a:latin typeface="Open Sans Bold"/>
              </a:rPr>
              <a:t>REKAPITULASHON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30000" y="6813824"/>
            <a:ext cx="6340604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spc="287" dirty="0">
                <a:solidFill>
                  <a:srgbClr val="FFFFFF"/>
                </a:solidFill>
                <a:latin typeface="Open Sans Bold"/>
              </a:rPr>
              <a:t>Parti 1 - 2 - 3</a:t>
            </a:r>
          </a:p>
        </p:txBody>
      </p:sp>
      <p:pic>
        <p:nvPicPr>
          <p:cNvPr id="10" name="Picture 9" descr="A person with her hand on her chin&#10;&#10;Description automatically generated">
            <a:extLst>
              <a:ext uri="{FF2B5EF4-FFF2-40B4-BE49-F238E27FC236}">
                <a16:creationId xmlns:a16="http://schemas.microsoft.com/office/drawing/2014/main" id="{365A505E-5D9A-EE58-D52F-CA9B40F8E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2" name="Picture 11" descr="A person with her hand on her chin&#10;&#10;Description automatically generated">
            <a:extLst>
              <a:ext uri="{FF2B5EF4-FFF2-40B4-BE49-F238E27FC236}">
                <a16:creationId xmlns:a16="http://schemas.microsoft.com/office/drawing/2014/main" id="{D81E1703-18E7-2A2D-3C7A-2CB3995B0F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3B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23925"/>
            <a:ext cx="16230600" cy="100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spc="431" dirty="0">
                <a:solidFill>
                  <a:srgbClr val="FFFFFF"/>
                </a:solidFill>
                <a:latin typeface="Open Sans Bold"/>
              </a:rPr>
              <a:t>KOMPARTÍ EKSPERENSIA</a:t>
            </a:r>
          </a:p>
        </p:txBody>
      </p:sp>
      <p:sp>
        <p:nvSpPr>
          <p:cNvPr id="3" name="Freeform 3"/>
          <p:cNvSpPr/>
          <p:nvPr/>
        </p:nvSpPr>
        <p:spPr>
          <a:xfrm>
            <a:off x="0" y="3066956"/>
            <a:ext cx="18288000" cy="7220044"/>
          </a:xfrm>
          <a:custGeom>
            <a:avLst/>
            <a:gdLst/>
            <a:ahLst/>
            <a:cxnLst/>
            <a:rect l="l" t="t" r="r" b="b"/>
            <a:pathLst>
              <a:path w="18288000" h="7220044">
                <a:moveTo>
                  <a:pt x="0" y="0"/>
                </a:moveTo>
                <a:lnTo>
                  <a:pt x="18288000" y="0"/>
                </a:lnTo>
                <a:lnTo>
                  <a:pt x="18288000" y="7220044"/>
                </a:lnTo>
                <a:lnTo>
                  <a:pt x="0" y="72200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05274"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5" name="Picture 4" descr="A group of wooden figures with arrows&#10;&#10;Description automatically generated">
            <a:extLst>
              <a:ext uri="{FF2B5EF4-FFF2-40B4-BE49-F238E27FC236}">
                <a16:creationId xmlns:a16="http://schemas.microsoft.com/office/drawing/2014/main" id="{E9F0AC74-1CE7-B480-DB12-A9330ACEAF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6" descr="A wooden figures on a blue surface&#10;&#10;Description automatically generated">
            <a:extLst>
              <a:ext uri="{FF2B5EF4-FFF2-40B4-BE49-F238E27FC236}">
                <a16:creationId xmlns:a16="http://schemas.microsoft.com/office/drawing/2014/main" id="{4AF09E2E-5A0C-C875-01B2-D9DC3AC5D7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0119" y="0"/>
            <a:ext cx="18538119" cy="10287000"/>
            <a:chOff x="0" y="0"/>
            <a:chExt cx="4882467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82467" cy="2709333"/>
            </a:xfrm>
            <a:custGeom>
              <a:avLst/>
              <a:gdLst/>
              <a:ahLst/>
              <a:cxnLst/>
              <a:rect l="l" t="t" r="r" b="b"/>
              <a:pathLst>
                <a:path w="4882467" h="2709333">
                  <a:moveTo>
                    <a:pt x="0" y="0"/>
                  </a:moveTo>
                  <a:lnTo>
                    <a:pt x="4882467" y="0"/>
                  </a:lnTo>
                  <a:lnTo>
                    <a:pt x="488246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A23B6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82467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-250120" y="3606042"/>
            <a:ext cx="18538119" cy="6844106"/>
          </a:xfrm>
          <a:custGeom>
            <a:avLst/>
            <a:gdLst/>
            <a:ahLst/>
            <a:cxnLst/>
            <a:rect l="l" t="t" r="r" b="b"/>
            <a:pathLst>
              <a:path w="18288000" h="6844106">
                <a:moveTo>
                  <a:pt x="0" y="0"/>
                </a:moveTo>
                <a:lnTo>
                  <a:pt x="18288000" y="0"/>
                </a:lnTo>
                <a:lnTo>
                  <a:pt x="18288000" y="6844106"/>
                </a:lnTo>
                <a:lnTo>
                  <a:pt x="0" y="68441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180" b="-3918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1028700" y="734346"/>
            <a:ext cx="13331337" cy="1009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5999">
                <a:solidFill>
                  <a:srgbClr val="FFFFFF"/>
                </a:solidFill>
                <a:latin typeface="Open Sans Bold"/>
              </a:rPr>
              <a:t>POUSA</a:t>
            </a:r>
          </a:p>
        </p:txBody>
      </p:sp>
      <p:pic>
        <p:nvPicPr>
          <p:cNvPr id="6" name="Picture 5" descr="A black sign with white text&#10;&#10;Description automatically generated">
            <a:extLst>
              <a:ext uri="{FF2B5EF4-FFF2-40B4-BE49-F238E27FC236}">
                <a16:creationId xmlns:a16="http://schemas.microsoft.com/office/drawing/2014/main" id="{A1FEBBD7-CE5E-0397-0C0A-F0D89F639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0" name="Picture 9" descr="A black sign with white text&#10;&#10;Description automatically generated">
            <a:extLst>
              <a:ext uri="{FF2B5EF4-FFF2-40B4-BE49-F238E27FC236}">
                <a16:creationId xmlns:a16="http://schemas.microsoft.com/office/drawing/2014/main" id="{72458428-748C-F028-5FD9-2F5336EDA8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5274129"/>
            <a:ext cx="18288000" cy="5249527"/>
            <a:chOff x="0" y="0"/>
            <a:chExt cx="4882467" cy="1444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82467" cy="1444400"/>
            </a:xfrm>
            <a:custGeom>
              <a:avLst/>
              <a:gdLst/>
              <a:ahLst/>
              <a:cxnLst/>
              <a:rect l="l" t="t" r="r" b="b"/>
              <a:pathLst>
                <a:path w="4882467" h="1444400">
                  <a:moveTo>
                    <a:pt x="0" y="0"/>
                  </a:moveTo>
                  <a:lnTo>
                    <a:pt x="4882467" y="0"/>
                  </a:lnTo>
                  <a:lnTo>
                    <a:pt x="4882467" y="1444400"/>
                  </a:lnTo>
                  <a:lnTo>
                    <a:pt x="0" y="1444400"/>
                  </a:lnTo>
                  <a:close/>
                </a:path>
              </a:pathLst>
            </a:custGeom>
            <a:solidFill>
              <a:srgbClr val="A23B6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882467" cy="1492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57728" y="1900807"/>
            <a:ext cx="14051386" cy="1002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9"/>
              </a:lnSpc>
            </a:pPr>
            <a:r>
              <a:rPr lang="en-US" sz="5899" dirty="0">
                <a:solidFill>
                  <a:srgbClr val="A23B6C"/>
                </a:solidFill>
                <a:latin typeface="Open Sans Bold"/>
              </a:rPr>
              <a:t>FINAL</a:t>
            </a:r>
          </a:p>
        </p:txBody>
      </p:sp>
      <p:sp>
        <p:nvSpPr>
          <p:cNvPr id="7" name="Freeform 7"/>
          <p:cNvSpPr/>
          <p:nvPr/>
        </p:nvSpPr>
        <p:spPr>
          <a:xfrm>
            <a:off x="13024078" y="7619778"/>
            <a:ext cx="4235222" cy="1618697"/>
          </a:xfrm>
          <a:custGeom>
            <a:avLst/>
            <a:gdLst/>
            <a:ahLst/>
            <a:cxnLst/>
            <a:rect l="l" t="t" r="r" b="b"/>
            <a:pathLst>
              <a:path w="4235222" h="1618697">
                <a:moveTo>
                  <a:pt x="0" y="0"/>
                </a:moveTo>
                <a:lnTo>
                  <a:pt x="4235222" y="0"/>
                </a:lnTo>
                <a:lnTo>
                  <a:pt x="4235222" y="1618697"/>
                </a:lnTo>
                <a:lnTo>
                  <a:pt x="0" y="16186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4735285" y="5600700"/>
            <a:ext cx="3886421" cy="4361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400"/>
              </a:lnSpc>
            </a:pPr>
            <a:r>
              <a:rPr lang="en-US" sz="26000" dirty="0">
                <a:solidFill>
                  <a:srgbClr val="FFFFFF"/>
                </a:solidFill>
                <a:latin typeface="Open Sans Bold"/>
              </a:rPr>
              <a:t>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7870051"/>
            <a:ext cx="4251484" cy="1368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</a:pPr>
            <a:r>
              <a:rPr lang="en-US" sz="8000">
                <a:solidFill>
                  <a:srgbClr val="FFFFFF"/>
                </a:solidFill>
                <a:latin typeface="Open Sans Bold"/>
              </a:rPr>
              <a:t>PARTI</a:t>
            </a:r>
          </a:p>
        </p:txBody>
      </p:sp>
      <p:sp>
        <p:nvSpPr>
          <p:cNvPr id="10" name="Freeform 10"/>
          <p:cNvSpPr/>
          <p:nvPr/>
        </p:nvSpPr>
        <p:spPr>
          <a:xfrm>
            <a:off x="12808491" y="0"/>
            <a:ext cx="4979760" cy="4307493"/>
          </a:xfrm>
          <a:custGeom>
            <a:avLst/>
            <a:gdLst/>
            <a:ahLst/>
            <a:cxnLst/>
            <a:rect l="l" t="t" r="r" b="b"/>
            <a:pathLst>
              <a:path w="4979760" h="4307493">
                <a:moveTo>
                  <a:pt x="0" y="0"/>
                </a:moveTo>
                <a:lnTo>
                  <a:pt x="4979761" y="0"/>
                </a:lnTo>
                <a:lnTo>
                  <a:pt x="4979761" y="4307493"/>
                </a:lnTo>
                <a:lnTo>
                  <a:pt x="0" y="43074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1" name="Picture 10" descr="A close-up of a card&#10;&#10;Description automatically generated">
            <a:extLst>
              <a:ext uri="{FF2B5EF4-FFF2-40B4-BE49-F238E27FC236}">
                <a16:creationId xmlns:a16="http://schemas.microsoft.com/office/drawing/2014/main" id="{691B93BC-380C-1A14-2CA7-C0D6BE8781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3" name="Picture 12" descr="A close-up of a logo&#10;&#10;Description automatically generated">
            <a:extLst>
              <a:ext uri="{FF2B5EF4-FFF2-40B4-BE49-F238E27FC236}">
                <a16:creationId xmlns:a16="http://schemas.microsoft.com/office/drawing/2014/main" id="{4243CDBB-DFBA-CB98-887C-99AADD07F3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Custom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Open Sans</vt:lpstr>
      <vt:lpstr>Open Sans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PAP_Dagdeel 3 - Training Supervisor di Kódigo</dc:title>
  <dc:creator>Elly Hellings</dc:creator>
  <cp:lastModifiedBy>Elly Hellings</cp:lastModifiedBy>
  <cp:revision>27</cp:revision>
  <dcterms:created xsi:type="dcterms:W3CDTF">2006-08-16T00:00:00Z</dcterms:created>
  <dcterms:modified xsi:type="dcterms:W3CDTF">2024-10-31T00:42:24Z</dcterms:modified>
  <dc:identifier>DAGGw_qk5Lo</dc:identifier>
</cp:coreProperties>
</file>