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E965CD-7C97-A213-2F7E-ECE4F1C2582A}" name="Elly Hellings" initials="EH" userId="166fbd4b54cfcae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365A81BB-678D-4EBA-31A1-3CF7611F2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E69E6DD-B7C1-E60F-D8E5-730FF4382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8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F797FADD-1252-2434-08EB-8AAE5E61F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1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lking to a person&#10;&#10;Description automatically generated">
            <a:extLst>
              <a:ext uri="{FF2B5EF4-FFF2-40B4-BE49-F238E27FC236}">
                <a16:creationId xmlns:a16="http://schemas.microsoft.com/office/drawing/2014/main" id="{851C0E93-7B73-F368-7B61-F6BECB57F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9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riting on a clipboard&#10;&#10;Description automatically generated">
            <a:extLst>
              <a:ext uri="{FF2B5EF4-FFF2-40B4-BE49-F238E27FC236}">
                <a16:creationId xmlns:a16="http://schemas.microsoft.com/office/drawing/2014/main" id="{3E21E67F-436C-F63F-E2CC-4F2445E96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ands holding a puzzle piece&#10;&#10;Description automatically generated">
            <a:extLst>
              <a:ext uri="{FF2B5EF4-FFF2-40B4-BE49-F238E27FC236}">
                <a16:creationId xmlns:a16="http://schemas.microsoft.com/office/drawing/2014/main" id="{5BAFB636-9E4B-A247-FE43-8B855ACF8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4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E3198-62FC-C614-54FA-6A89DE705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9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31CDF81-ECB7-E6BA-1D10-F7D88D527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7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a white arrow&#10;&#10;Description automatically generated">
            <a:extLst>
              <a:ext uri="{FF2B5EF4-FFF2-40B4-BE49-F238E27FC236}">
                <a16:creationId xmlns:a16="http://schemas.microsoft.com/office/drawing/2014/main" id="{69D72BA8-6193-BA5C-D784-B99A4B1F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variety of colors&#10;&#10;Description automatically generated with medium confidence">
            <a:extLst>
              <a:ext uri="{FF2B5EF4-FFF2-40B4-BE49-F238E27FC236}">
                <a16:creationId xmlns:a16="http://schemas.microsoft.com/office/drawing/2014/main" id="{43AD395D-AFB5-B283-F7BD-7FF909D96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3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PAP_Dagdeel 4 - Training Supervisor di Kódigo</dc:title>
  <dc:creator>Erel Irineo Everitz</dc:creator>
  <cp:lastModifiedBy>Elly Hellings</cp:lastModifiedBy>
  <cp:revision>9</cp:revision>
  <dcterms:created xsi:type="dcterms:W3CDTF">2006-08-16T00:00:00Z</dcterms:created>
  <dcterms:modified xsi:type="dcterms:W3CDTF">2024-11-13T03:48:30Z</dcterms:modified>
  <dc:identifier>DAGHXjf30T4</dc:identifier>
</cp:coreProperties>
</file>