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76" r:id="rId5"/>
    <p:sldId id="275" r:id="rId6"/>
    <p:sldId id="274" r:id="rId7"/>
    <p:sldId id="273" r:id="rId8"/>
    <p:sldId id="272" r:id="rId9"/>
    <p:sldId id="271" r:id="rId10"/>
    <p:sldId id="270" r:id="rId11"/>
    <p:sldId id="269" r:id="rId12"/>
    <p:sldId id="268" r:id="rId13"/>
    <p:sldId id="267" r:id="rId14"/>
    <p:sldId id="266" r:id="rId15"/>
    <p:sldId id="265" r:id="rId16"/>
    <p:sldId id="264" r:id="rId17"/>
    <p:sldId id="263" r:id="rId18"/>
    <p:sldId id="261" r:id="rId19"/>
    <p:sldId id="262" r:id="rId20"/>
    <p:sldId id="259" r:id="rId21"/>
    <p:sldId id="260" r:id="rId22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5E965CD-7C97-A213-2F7E-ECE4F1C2582A}" name="Elly Hellings" initials="EH" userId="166fbd4b54cfcae0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25" d="100"/>
          <a:sy n="25" d="100"/>
        </p:scale>
        <p:origin x="36" y="4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8/10/relationships/authors" Target="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ard&#10;&#10;Description automatically generated">
            <a:extLst>
              <a:ext uri="{FF2B5EF4-FFF2-40B4-BE49-F238E27FC236}">
                <a16:creationId xmlns:a16="http://schemas.microsoft.com/office/drawing/2014/main" id="{6C9F3EAC-039A-8F19-4705-173077E136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346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background with white text&#10;&#10;Description automatically generated">
            <a:extLst>
              <a:ext uri="{FF2B5EF4-FFF2-40B4-BE49-F238E27FC236}">
                <a16:creationId xmlns:a16="http://schemas.microsoft.com/office/drawing/2014/main" id="{5547EF14-49D3-1153-6991-59FAF09C5F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988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rectangular object with white text&#10;&#10;Description automatically generated">
            <a:extLst>
              <a:ext uri="{FF2B5EF4-FFF2-40B4-BE49-F238E27FC236}">
                <a16:creationId xmlns:a16="http://schemas.microsoft.com/office/drawing/2014/main" id="{5392CC2C-162E-E1FC-FB1D-4BCD9FF6C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224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background with white text&#10;&#10;Description automatically generated">
            <a:extLst>
              <a:ext uri="{FF2B5EF4-FFF2-40B4-BE49-F238E27FC236}">
                <a16:creationId xmlns:a16="http://schemas.microsoft.com/office/drawing/2014/main" id="{39114293-5A50-C79D-4E03-C7CCA192B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818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white box&#10;&#10;Description automatically generated">
            <a:extLst>
              <a:ext uri="{FF2B5EF4-FFF2-40B4-BE49-F238E27FC236}">
                <a16:creationId xmlns:a16="http://schemas.microsoft.com/office/drawing/2014/main" id="{AE75FFAF-8B2B-AE87-2411-85AC606A95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535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question&#10;&#10;Description automatically generated">
            <a:extLst>
              <a:ext uri="{FF2B5EF4-FFF2-40B4-BE49-F238E27FC236}">
                <a16:creationId xmlns:a16="http://schemas.microsoft.com/office/drawing/2014/main" id="{FF1B33A9-3761-4677-985E-6DC5D41476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027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background with white text&#10;&#10;Description automatically generated">
            <a:extLst>
              <a:ext uri="{FF2B5EF4-FFF2-40B4-BE49-F238E27FC236}">
                <a16:creationId xmlns:a16="http://schemas.microsoft.com/office/drawing/2014/main" id="{3B9C69EE-D792-3D06-EA73-E41AC11B43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582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coffee cup with white text&#10;&#10;Description automatically generated">
            <a:extLst>
              <a:ext uri="{FF2B5EF4-FFF2-40B4-BE49-F238E27FC236}">
                <a16:creationId xmlns:a16="http://schemas.microsoft.com/office/drawing/2014/main" id="{266421F7-FD07-C348-E7EF-E2EE9779E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734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hands stacked together&#10;&#10;Description automatically generated">
            <a:extLst>
              <a:ext uri="{FF2B5EF4-FFF2-40B4-BE49-F238E27FC236}">
                <a16:creationId xmlns:a16="http://schemas.microsoft.com/office/drawing/2014/main" id="{69C1D8AC-B1FF-953D-0706-AF9436C38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511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erson covering her face&#10;&#10;Description automatically generated">
            <a:extLst>
              <a:ext uri="{FF2B5EF4-FFF2-40B4-BE49-F238E27FC236}">
                <a16:creationId xmlns:a16="http://schemas.microsoft.com/office/drawing/2014/main" id="{1953A5BE-9898-6BE8-A4CF-F712E211CB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368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drawing on a blackboard&#10;&#10;Description automatically generated">
            <a:extLst>
              <a:ext uri="{FF2B5EF4-FFF2-40B4-BE49-F238E27FC236}">
                <a16:creationId xmlns:a16="http://schemas.microsoft.com/office/drawing/2014/main" id="{9E376361-465C-3A32-1C2B-FAD403C151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58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ith her hand on her chin&#10;&#10;Description automatically generated">
            <a:extLst>
              <a:ext uri="{FF2B5EF4-FFF2-40B4-BE49-F238E27FC236}">
                <a16:creationId xmlns:a16="http://schemas.microsoft.com/office/drawing/2014/main" id="{548030B3-21DD-7FEE-6FE6-B7C46D511F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5787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people standing on a ladder&#10;&#10;Description automatically generated">
            <a:extLst>
              <a:ext uri="{FF2B5EF4-FFF2-40B4-BE49-F238E27FC236}">
                <a16:creationId xmlns:a16="http://schemas.microsoft.com/office/drawing/2014/main" id="{60187BDE-F879-4F4D-C775-DE867FB5B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9692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4F393100-6B45-2603-B668-693D5C903F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952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schedule&#10;&#10;Description automatically generated with medium confidence">
            <a:extLst>
              <a:ext uri="{FF2B5EF4-FFF2-40B4-BE49-F238E27FC236}">
                <a16:creationId xmlns:a16="http://schemas.microsoft.com/office/drawing/2014/main" id="{17B49344-8A31-A283-072F-58B3085C2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138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arbed wire&#10;&#10;Description automatically generated">
            <a:extLst>
              <a:ext uri="{FF2B5EF4-FFF2-40B4-BE49-F238E27FC236}">
                <a16:creationId xmlns:a16="http://schemas.microsoft.com/office/drawing/2014/main" id="{86C17B21-0884-8065-DE14-E15B21C99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897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background with white text&#10;&#10;Description automatically generated">
            <a:extLst>
              <a:ext uri="{FF2B5EF4-FFF2-40B4-BE49-F238E27FC236}">
                <a16:creationId xmlns:a16="http://schemas.microsoft.com/office/drawing/2014/main" id="{F0F6D160-8E26-5D66-82BC-27FFF8DF29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163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boxes with text&#10;&#10;Description automatically generated">
            <a:extLst>
              <a:ext uri="{FF2B5EF4-FFF2-40B4-BE49-F238E27FC236}">
                <a16:creationId xmlns:a16="http://schemas.microsoft.com/office/drawing/2014/main" id="{9C8766E1-3355-7B19-96EA-EBAA4B03B5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831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background with white text&#10;&#10;Description automatically generated">
            <a:extLst>
              <a:ext uri="{FF2B5EF4-FFF2-40B4-BE49-F238E27FC236}">
                <a16:creationId xmlns:a16="http://schemas.microsoft.com/office/drawing/2014/main" id="{CF9F9CE5-B4DF-D4F4-8276-3064ACA25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704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background with white text&#10;&#10;Description automatically generated">
            <a:extLst>
              <a:ext uri="{FF2B5EF4-FFF2-40B4-BE49-F238E27FC236}">
                <a16:creationId xmlns:a16="http://schemas.microsoft.com/office/drawing/2014/main" id="{BA5E368F-B4DC-9634-4D4B-D500FF2EF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659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white paper speech bubbles with black text&#10;&#10;Description automatically generated">
            <a:extLst>
              <a:ext uri="{FF2B5EF4-FFF2-40B4-BE49-F238E27FC236}">
                <a16:creationId xmlns:a16="http://schemas.microsoft.com/office/drawing/2014/main" id="{79F277F4-6120-D7AC-38E7-E55D30EB08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5409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PAP_Dagdeel 5 - Training Supervisor di Kódigo</dc:title>
  <dc:creator>Erel Irineo Everitz</dc:creator>
  <cp:lastModifiedBy>Elly Hellings</cp:lastModifiedBy>
  <cp:revision>11</cp:revision>
  <dcterms:created xsi:type="dcterms:W3CDTF">2006-08-16T00:00:00Z</dcterms:created>
  <dcterms:modified xsi:type="dcterms:W3CDTF">2024-11-19T19:02:26Z</dcterms:modified>
  <dc:identifier>DAGIDMxHipM</dc:identifier>
</cp:coreProperties>
</file>