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E965CD-7C97-A213-2F7E-ECE4F1C2582A}" name="Elly Hellings" initials="EH" userId="166fbd4b54cfcae0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ard&#10;&#10;Description automatically generated">
            <a:extLst>
              <a:ext uri="{FF2B5EF4-FFF2-40B4-BE49-F238E27FC236}">
                <a16:creationId xmlns:a16="http://schemas.microsoft.com/office/drawing/2014/main" id="{678B49B3-5C9A-456C-3C0D-14AB4DF83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70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schedule&#10;&#10;Description automatically generated with medium confidence">
            <a:extLst>
              <a:ext uri="{FF2B5EF4-FFF2-40B4-BE49-F238E27FC236}">
                <a16:creationId xmlns:a16="http://schemas.microsoft.com/office/drawing/2014/main" id="{97C2222A-2393-1493-9425-9B8ACE1D8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449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with her hand on her chin&#10;&#10;Description automatically generated">
            <a:extLst>
              <a:ext uri="{FF2B5EF4-FFF2-40B4-BE49-F238E27FC236}">
                <a16:creationId xmlns:a16="http://schemas.microsoft.com/office/drawing/2014/main" id="{CD064081-0630-A2F6-6524-8903AECE6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14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wooden figures with arrows&#10;&#10;Description automatically generated">
            <a:extLst>
              <a:ext uri="{FF2B5EF4-FFF2-40B4-BE49-F238E27FC236}">
                <a16:creationId xmlns:a16="http://schemas.microsoft.com/office/drawing/2014/main" id="{5A8C5374-12B2-7C7C-A9C3-1255DC18F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69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coffee cup with white text&#10;&#10;Description automatically generated">
            <a:extLst>
              <a:ext uri="{FF2B5EF4-FFF2-40B4-BE49-F238E27FC236}">
                <a16:creationId xmlns:a16="http://schemas.microsoft.com/office/drawing/2014/main" id="{433E7B81-7E2A-2D17-0626-D553D7FD0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588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notepad with a pencil and a piece of paper on a table&#10;&#10;Description automatically generated">
            <a:extLst>
              <a:ext uri="{FF2B5EF4-FFF2-40B4-BE49-F238E27FC236}">
                <a16:creationId xmlns:a16="http://schemas.microsoft.com/office/drawing/2014/main" id="{91634F2E-90B9-7D64-8EE3-872403132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148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ard&#10;&#10;Description automatically generated">
            <a:extLst>
              <a:ext uri="{FF2B5EF4-FFF2-40B4-BE49-F238E27FC236}">
                <a16:creationId xmlns:a16="http://schemas.microsoft.com/office/drawing/2014/main" id="{0C764D57-F7D7-3AD0-1607-3490D93EA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433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PAP_Dagdeel 6 - Training Supervisor di Kódigo</dc:title>
  <dc:creator>Elly Hellings</dc:creator>
  <cp:lastModifiedBy>Elly Hellings</cp:lastModifiedBy>
  <cp:revision>5</cp:revision>
  <dcterms:created xsi:type="dcterms:W3CDTF">2006-08-16T00:00:00Z</dcterms:created>
  <dcterms:modified xsi:type="dcterms:W3CDTF">2024-11-19T19:48:08Z</dcterms:modified>
  <dc:identifier>DAGIoq1O11Q</dc:identifier>
</cp:coreProperties>
</file>