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58" r:id="rId8"/>
    <p:sldId id="259" r:id="rId9"/>
    <p:sldId id="265" r:id="rId10"/>
    <p:sldId id="266" r:id="rId11"/>
    <p:sldId id="264" r:id="rId12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5E965CD-7C97-A213-2F7E-ECE4F1C2582A}" name="Elly Hellings" initials="EH" userId="166fbd4b54cfcae0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ard&#10;&#10;Description automatically generated">
            <a:extLst>
              <a:ext uri="{FF2B5EF4-FFF2-40B4-BE49-F238E27FC236}">
                <a16:creationId xmlns:a16="http://schemas.microsoft.com/office/drawing/2014/main" id="{752A0B5A-A4A8-1018-F996-AEBAABCF2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804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white speech bubbles with black dots and a question mark&#10;&#10;Description automatically generated">
            <a:extLst>
              <a:ext uri="{FF2B5EF4-FFF2-40B4-BE49-F238E27FC236}">
                <a16:creationId xmlns:a16="http://schemas.microsoft.com/office/drawing/2014/main" id="{FD81DAFA-F3E9-4850-FC03-C2D4806BA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267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66D23E93-32D0-F713-F5F8-4EC926581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266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her hand on her chin&#10;&#10;Description automatically generated">
            <a:extLst>
              <a:ext uri="{FF2B5EF4-FFF2-40B4-BE49-F238E27FC236}">
                <a16:creationId xmlns:a16="http://schemas.microsoft.com/office/drawing/2014/main" id="{8DA17776-DBE0-84FC-683E-799A463F71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973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schedule&#10;&#10;Description automatically generated with medium confidence">
            <a:extLst>
              <a:ext uri="{FF2B5EF4-FFF2-40B4-BE49-F238E27FC236}">
                <a16:creationId xmlns:a16="http://schemas.microsoft.com/office/drawing/2014/main" id="{462C1E5B-954C-373C-BA41-7C93FBEA93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949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veral hands holding gears&#10;&#10;Description automatically generated with medium confidence">
            <a:extLst>
              <a:ext uri="{FF2B5EF4-FFF2-40B4-BE49-F238E27FC236}">
                <a16:creationId xmlns:a16="http://schemas.microsoft.com/office/drawing/2014/main" id="{266F4253-76A6-C486-09A9-3B0BA1382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23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notebook with a pencil and a notepad on a table&#10;&#10;Description automatically generated">
            <a:extLst>
              <a:ext uri="{FF2B5EF4-FFF2-40B4-BE49-F238E27FC236}">
                <a16:creationId xmlns:a16="http://schemas.microsoft.com/office/drawing/2014/main" id="{E4718F9A-E7A4-FE3B-A772-A252E62D8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71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coffee cup with white text&#10;&#10;Description automatically generated">
            <a:extLst>
              <a:ext uri="{FF2B5EF4-FFF2-40B4-BE49-F238E27FC236}">
                <a16:creationId xmlns:a16="http://schemas.microsoft.com/office/drawing/2014/main" id="{45F134E1-53CC-FB3E-97A6-C4B64C880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220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dder leading to a target&#10;&#10;Description automatically generated">
            <a:extLst>
              <a:ext uri="{FF2B5EF4-FFF2-40B4-BE49-F238E27FC236}">
                <a16:creationId xmlns:a16="http://schemas.microsoft.com/office/drawing/2014/main" id="{8449C429-BA2D-5BED-9810-8DC00DC8F8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335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table and chairs&#10;&#10;Description automatically generated">
            <a:extLst>
              <a:ext uri="{FF2B5EF4-FFF2-40B4-BE49-F238E27FC236}">
                <a16:creationId xmlns:a16="http://schemas.microsoft.com/office/drawing/2014/main" id="{D33E035C-D054-96F3-D3AA-D78496512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547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background with white text&#10;&#10;Description automatically generated">
            <a:extLst>
              <a:ext uri="{FF2B5EF4-FFF2-40B4-BE49-F238E27FC236}">
                <a16:creationId xmlns:a16="http://schemas.microsoft.com/office/drawing/2014/main" id="{21453381-1680-AB91-83E1-2472EB6F8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30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PAP_Dagdeel 6 - Training Supervisor di Kódigo</dc:title>
  <dc:creator>Elly Hellings</dc:creator>
  <cp:lastModifiedBy>Elly Hellings</cp:lastModifiedBy>
  <cp:revision>7</cp:revision>
  <dcterms:created xsi:type="dcterms:W3CDTF">2006-08-16T00:00:00Z</dcterms:created>
  <dcterms:modified xsi:type="dcterms:W3CDTF">2024-11-20T00:16:38Z</dcterms:modified>
  <dc:identifier>DAGIoq1O11Q</dc:identifier>
</cp:coreProperties>
</file>